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87" r:id="rId3"/>
    <p:sldId id="330" r:id="rId4"/>
    <p:sldId id="331" r:id="rId5"/>
    <p:sldId id="332" r:id="rId6"/>
    <p:sldId id="333" r:id="rId7"/>
    <p:sldId id="327" r:id="rId8"/>
    <p:sldId id="334" r:id="rId9"/>
    <p:sldId id="335" r:id="rId10"/>
    <p:sldId id="336" r:id="rId11"/>
    <p:sldId id="328" r:id="rId12"/>
    <p:sldId id="337" r:id="rId13"/>
    <p:sldId id="339" r:id="rId14"/>
    <p:sldId id="340" r:id="rId15"/>
    <p:sldId id="338" r:id="rId16"/>
    <p:sldId id="341" r:id="rId17"/>
    <p:sldId id="329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26" r:id="rId30"/>
    <p:sldId id="353" r:id="rId31"/>
    <p:sldId id="354" r:id="rId32"/>
    <p:sldId id="356" r:id="rId33"/>
    <p:sldId id="358" r:id="rId34"/>
    <p:sldId id="355" r:id="rId35"/>
    <p:sldId id="359" r:id="rId36"/>
    <p:sldId id="360" r:id="rId37"/>
    <p:sldId id="361" r:id="rId38"/>
    <p:sldId id="362" r:id="rId3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1ABC9C"/>
    <a:srgbClr val="1A72C4"/>
    <a:srgbClr val="F39C12"/>
    <a:srgbClr val="C0392B"/>
    <a:srgbClr val="34495E"/>
    <a:srgbClr val="FFFFFF"/>
    <a:srgbClr val="9365B8"/>
    <a:srgbClr val="0F7792"/>
    <a:srgbClr val="127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7AE75C36-F08C-4268-811C-C398736BA63F}"/>
    <pc:docChg chg="undo redo custSel addSld delSld modSld sldOrd">
      <pc:chgData name="Никола Алексеев" userId="ba66283bcb01e904" providerId="LiveId" clId="{7AE75C36-F08C-4268-811C-C398736BA63F}" dt="2018-03-11T00:47:34.989" v="16335" actId="1076"/>
      <pc:docMkLst>
        <pc:docMk/>
      </pc:docMkLst>
      <pc:sldChg chg="addSp delSp modSp setBg">
        <pc:chgData name="Никола Алексеев" userId="ba66283bcb01e904" providerId="LiveId" clId="{7AE75C36-F08C-4268-811C-C398736BA63F}" dt="2018-03-10T21:51:59.672" v="12609" actId="1076"/>
        <pc:sldMkLst>
          <pc:docMk/>
          <pc:sldMk cId="3556915235" sldId="287"/>
        </pc:sldMkLst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5" creationId="{E3FF27F1-1839-4E86-A597-09B7379C8A56}"/>
          </ac:spMkLst>
        </pc:spChg>
        <pc:spChg chg="add mod">
          <ac:chgData name="Никола Алексеев" userId="ba66283bcb01e904" providerId="LiveId" clId="{7AE75C36-F08C-4268-811C-C398736BA63F}" dt="2018-03-10T16:29:23.387" v="10171" actId="1036"/>
          <ac:spMkLst>
            <pc:docMk/>
            <pc:sldMk cId="3556915235" sldId="287"/>
            <ac:spMk id="5" creationId="{1FF6E9E5-227C-4228-A8D7-047955AF83CC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7" creationId="{603960FC-BE3E-4DE4-8390-26C6CD771B25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8" creationId="{10BA9762-0285-4E52-B45B-51F70CBAF1F0}"/>
          </ac:spMkLst>
        </pc:spChg>
        <pc:spChg chg="del">
          <ac:chgData name="Никола Алексеев" userId="ba66283bcb01e904" providerId="LiveId" clId="{7AE75C36-F08C-4268-811C-C398736BA63F}" dt="2018-03-05T23:27:41.800" v="1471" actId="478"/>
          <ac:spMkLst>
            <pc:docMk/>
            <pc:sldMk cId="3556915235" sldId="287"/>
            <ac:spMk id="9" creationId="{FBABCC68-2677-4F0E-AD7B-3AE73AEE9E4F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0" creationId="{6B54860F-95B9-40AD-9B4C-3566F6119711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1" creationId="{BFD319BD-1FDF-455F-9189-10DDE3F2A20F}"/>
          </ac:spMkLst>
        </pc:spChg>
        <pc:spChg chg="del mod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2" creationId="{FB885EE7-8796-4611-BA37-D6F533C07917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3" creationId="{5BDA1E17-30F1-4BB1-8689-11FB78600C71}"/>
          </ac:spMkLst>
        </pc:spChg>
        <pc:spChg chg="del">
          <ac:chgData name="Никола Алексеев" userId="ba66283bcb01e904" providerId="LiveId" clId="{7AE75C36-F08C-4268-811C-C398736BA63F}" dt="2018-03-08T23:30:34.926" v="9991" actId="478"/>
          <ac:spMkLst>
            <pc:docMk/>
            <pc:sldMk cId="3556915235" sldId="287"/>
            <ac:spMk id="14" creationId="{45D5C66B-CF06-441D-BE22-32FA05E6D592}"/>
          </ac:spMkLst>
        </pc:spChg>
        <pc:spChg chg="add mod">
          <ac:chgData name="Никола Алексеев" userId="ba66283bcb01e904" providerId="LiveId" clId="{7AE75C36-F08C-4268-811C-C398736BA63F}" dt="2018-03-10T16:29:40.520" v="10173" actId="108"/>
          <ac:spMkLst>
            <pc:docMk/>
            <pc:sldMk cId="3556915235" sldId="287"/>
            <ac:spMk id="15" creationId="{AEB2A779-9434-4E8D-AB57-02E0F42E7D1D}"/>
          </ac:spMkLst>
        </pc:spChg>
        <pc:spChg chg="add mod">
          <ac:chgData name="Никола Алексеев" userId="ba66283bcb01e904" providerId="LiveId" clId="{7AE75C36-F08C-4268-811C-C398736BA63F}" dt="2018-03-08T23:39:15.623" v="10077" actId="14100"/>
          <ac:spMkLst>
            <pc:docMk/>
            <pc:sldMk cId="3556915235" sldId="287"/>
            <ac:spMk id="16" creationId="{C04A134E-5482-48C2-9C21-C7A17D95B224}"/>
          </ac:spMkLst>
        </pc:spChg>
        <pc:spChg chg="add del">
          <ac:chgData name="Никола Алексеев" userId="ba66283bcb01e904" providerId="LiveId" clId="{7AE75C36-F08C-4268-811C-C398736BA63F}" dt="2018-03-08T23:37:08.935" v="10048" actId="478"/>
          <ac:spMkLst>
            <pc:docMk/>
            <pc:sldMk cId="3556915235" sldId="287"/>
            <ac:spMk id="17" creationId="{1BFE92F5-5C79-45AC-9FA0-87CBBB57C2E7}"/>
          </ac:spMkLst>
        </pc:spChg>
        <pc:graphicFrameChg chg="add del mod">
          <ac:chgData name="Никола Алексеев" userId="ba66283bcb01e904" providerId="LiveId" clId="{7AE75C36-F08C-4268-811C-C398736BA63F}" dt="2018-03-08T23:30:38.813" v="9995" actId="1076"/>
          <ac:graphicFrameMkLst>
            <pc:docMk/>
            <pc:sldMk cId="3556915235" sldId="287"/>
            <ac:graphicFrameMk id="2" creationId="{12D937C8-67D8-48FE-8187-91C91DA19B9E}"/>
          </ac:graphicFrameMkLst>
        </pc:graphicFrameChg>
        <pc:picChg chg="add del mod">
          <ac:chgData name="Никола Алексеев" userId="ba66283bcb01e904" providerId="LiveId" clId="{7AE75C36-F08C-4268-811C-C398736BA63F}" dt="2018-03-10T16:29:06.456" v="10159" actId="478"/>
          <ac:picMkLst>
            <pc:docMk/>
            <pc:sldMk cId="3556915235" sldId="287"/>
            <ac:picMk id="4" creationId="{D6DF807D-9E66-4349-AA96-C0A92D850977}"/>
          </ac:picMkLst>
        </pc:picChg>
        <pc:picChg chg="add ord">
          <ac:chgData name="Никола Алексеев" userId="ba66283bcb01e904" providerId="LiveId" clId="{7AE75C36-F08C-4268-811C-C398736BA63F}" dt="2018-03-10T16:29:09.941" v="10161" actId="167"/>
          <ac:picMkLst>
            <pc:docMk/>
            <pc:sldMk cId="3556915235" sldId="287"/>
            <ac:picMk id="6" creationId="{5353A987-A971-4724-BE49-70DA86F825C4}"/>
          </ac:picMkLst>
        </pc:picChg>
      </pc:sldChg>
      <pc:sldChg chg="addSp delSp modSp add">
        <pc:chgData name="Никола Алексеев" userId="ba66283bcb01e904" providerId="LiveId" clId="{7AE75C36-F08C-4268-811C-C398736BA63F}" dt="2018-03-11T00:47:34.989" v="16335" actId="1076"/>
        <pc:sldMkLst>
          <pc:docMk/>
          <pc:sldMk cId="2558221291" sldId="326"/>
        </pc:sldMkLst>
        <pc:spChg chg="mod">
          <ac:chgData name="Никола Алексеев" userId="ba66283bcb01e904" providerId="LiveId" clId="{7AE75C36-F08C-4268-811C-C398736BA63F}" dt="2018-03-11T00:37:41.229" v="16217" actId="20577"/>
          <ac:spMkLst>
            <pc:docMk/>
            <pc:sldMk cId="2558221291" sldId="326"/>
            <ac:spMk id="9" creationId="{24BAB86B-CA72-4D08-AFFF-429537EC700C}"/>
          </ac:spMkLst>
        </pc:spChg>
        <pc:spChg chg="del">
          <ac:chgData name="Никола Алексеев" userId="ba66283bcb01e904" providerId="LiveId" clId="{7AE75C36-F08C-4268-811C-C398736BA63F}" dt="2018-03-11T00:37:43.859" v="16218" actId="478"/>
          <ac:spMkLst>
            <pc:docMk/>
            <pc:sldMk cId="2558221291" sldId="326"/>
            <ac:spMk id="13" creationId="{05EE26C5-5CF9-420C-BDEB-ABC217D64DA1}"/>
          </ac:spMkLst>
        </pc:spChg>
        <pc:spChg chg="add mod">
          <ac:chgData name="Никола Алексеев" userId="ba66283bcb01e904" providerId="LiveId" clId="{7AE75C36-F08C-4268-811C-C398736BA63F}" dt="2018-03-11T00:47:34.989" v="16335" actId="1076"/>
          <ac:spMkLst>
            <pc:docMk/>
            <pc:sldMk cId="2558221291" sldId="326"/>
            <ac:spMk id="15" creationId="{3AAE429E-C5F1-42E8-A894-575919F636F4}"/>
          </ac:spMkLst>
        </pc:spChg>
        <pc:picChg chg="add mod">
          <ac:chgData name="Никола Алексеев" userId="ba66283bcb01e904" providerId="LiveId" clId="{7AE75C36-F08C-4268-811C-C398736BA63F}" dt="2018-03-11T00:38:18.894" v="16227" actId="1076"/>
          <ac:picMkLst>
            <pc:docMk/>
            <pc:sldMk cId="2558221291" sldId="326"/>
            <ac:picMk id="2" creationId="{EEED65C2-7367-478F-9339-0704DB6FD20A}"/>
          </ac:picMkLst>
        </pc:picChg>
        <pc:picChg chg="del">
          <ac:chgData name="Никола Алексеев" userId="ba66283bcb01e904" providerId="LiveId" clId="{7AE75C36-F08C-4268-811C-C398736BA63F}" dt="2018-03-11T00:36:30.064" v="16078" actId="478"/>
          <ac:picMkLst>
            <pc:docMk/>
            <pc:sldMk cId="2558221291" sldId="326"/>
            <ac:picMk id="3" creationId="{15DEF199-BBDD-4B59-850A-D26B56E9FB97}"/>
          </ac:picMkLst>
        </pc:picChg>
      </pc:sldChg>
    </pc:docChg>
  </pc:docChgLst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</pc:docChg>
  </pc:docChgLst>
  <pc:docChgLst>
    <pc:chgData name="Никола Алексеев" userId="ba66283bcb01e904" providerId="LiveId" clId="{BDFA2405-0296-4264-9912-084F484E318F}"/>
    <pc:docChg chg="custSel addSld delSld modSld">
      <pc:chgData name="Никола Алексеев" userId="ba66283bcb01e904" providerId="LiveId" clId="{BDFA2405-0296-4264-9912-084F484E318F}" dt="2018-03-14T22:07:58.372" v="88" actId="20577"/>
      <pc:docMkLst>
        <pc:docMk/>
      </pc:docMkLst>
      <pc:sldChg chg="modSp">
        <pc:chgData name="Никола Алексеев" userId="ba66283bcb01e904" providerId="LiveId" clId="{BDFA2405-0296-4264-9912-084F484E318F}" dt="2018-03-14T22:07:16.989" v="50" actId="20577"/>
        <pc:sldMkLst>
          <pc:docMk/>
          <pc:sldMk cId="3556915235" sldId="287"/>
        </pc:sldMkLst>
        <pc:spChg chg="mod">
          <ac:chgData name="Никола Алексеев" userId="ba66283bcb01e904" providerId="LiveId" clId="{BDFA2405-0296-4264-9912-084F484E318F}" dt="2018-03-14T22:07:16.989" v="50" actId="20577"/>
          <ac:spMkLst>
            <pc:docMk/>
            <pc:sldMk cId="3556915235" sldId="287"/>
            <ac:spMk id="5" creationId="{1FF6E9E5-227C-4228-A8D7-047955AF83CC}"/>
          </ac:spMkLst>
        </pc:spChg>
      </pc:sldChg>
      <pc:sldChg chg="delSp">
        <pc:chgData name="Никола Алексеев" userId="ba66283bcb01e904" providerId="LiveId" clId="{BDFA2405-0296-4264-9912-084F484E318F}" dt="2018-03-14T22:05:56.087" v="37" actId="478"/>
        <pc:sldMkLst>
          <pc:docMk/>
          <pc:sldMk cId="2558221291" sldId="326"/>
        </pc:sldMkLst>
        <pc:spChg chg="del">
          <ac:chgData name="Никола Алексеев" userId="ba66283bcb01e904" providerId="LiveId" clId="{BDFA2405-0296-4264-9912-084F484E318F}" dt="2018-03-14T22:05:56.087" v="37" actId="478"/>
          <ac:spMkLst>
            <pc:docMk/>
            <pc:sldMk cId="2558221291" sldId="326"/>
            <ac:spMk id="9" creationId="{24BAB86B-CA72-4D08-AFFF-429537EC700C}"/>
          </ac:spMkLst>
        </pc:spChg>
        <pc:spChg chg="del">
          <ac:chgData name="Никола Алексеев" userId="ba66283bcb01e904" providerId="LiveId" clId="{BDFA2405-0296-4264-9912-084F484E318F}" dt="2018-03-14T22:05:56.087" v="37" actId="478"/>
          <ac:spMkLst>
            <pc:docMk/>
            <pc:sldMk cId="2558221291" sldId="326"/>
            <ac:spMk id="15" creationId="{3AAE429E-C5F1-42E8-A894-575919F636F4}"/>
          </ac:spMkLst>
        </pc:spChg>
        <pc:picChg chg="del">
          <ac:chgData name="Никола Алексеев" userId="ba66283bcb01e904" providerId="LiveId" clId="{BDFA2405-0296-4264-9912-084F484E318F}" dt="2018-03-14T22:05:56.087" v="37" actId="478"/>
          <ac:picMkLst>
            <pc:docMk/>
            <pc:sldMk cId="2558221291" sldId="326"/>
            <ac:picMk id="2" creationId="{EEED65C2-7367-478F-9339-0704DB6FD20A}"/>
          </ac:picMkLst>
        </pc:picChg>
      </pc:sldChg>
      <pc:sldChg chg="modSp add">
        <pc:chgData name="Никола Алексеев" userId="ba66283bcb01e904" providerId="LiveId" clId="{BDFA2405-0296-4264-9912-084F484E318F}" dt="2018-03-14T22:07:43.008" v="68" actId="404"/>
        <pc:sldMkLst>
          <pc:docMk/>
          <pc:sldMk cId="1385766655" sldId="327"/>
        </pc:sldMkLst>
        <pc:spChg chg="mod">
          <ac:chgData name="Никола Алексеев" userId="ba66283bcb01e904" providerId="LiveId" clId="{BDFA2405-0296-4264-9912-084F484E318F}" dt="2018-03-14T22:07:43.008" v="68" actId="404"/>
          <ac:spMkLst>
            <pc:docMk/>
            <pc:sldMk cId="1385766655" sldId="327"/>
            <ac:spMk id="5" creationId="{1FF6E9E5-227C-4228-A8D7-047955AF83CC}"/>
          </ac:spMkLst>
        </pc:spChg>
      </pc:sldChg>
      <pc:sldChg chg="modSp add">
        <pc:chgData name="Никола Алексеев" userId="ba66283bcb01e904" providerId="LiveId" clId="{BDFA2405-0296-4264-9912-084F484E318F}" dt="2018-03-14T22:07:58.372" v="88" actId="20577"/>
        <pc:sldMkLst>
          <pc:docMk/>
          <pc:sldMk cId="3325494042" sldId="328"/>
        </pc:sldMkLst>
        <pc:spChg chg="mod">
          <ac:chgData name="Никола Алексеев" userId="ba66283bcb01e904" providerId="LiveId" clId="{BDFA2405-0296-4264-9912-084F484E318F}" dt="2018-03-14T22:07:58.372" v="88" actId="20577"/>
          <ac:spMkLst>
            <pc:docMk/>
            <pc:sldMk cId="3325494042" sldId="328"/>
            <ac:spMk id="5" creationId="{1FF6E9E5-227C-4228-A8D7-047955AF83CC}"/>
          </ac:spMkLst>
        </pc:spChg>
      </pc:sldChg>
    </pc:docChg>
  </pc:docChgLst>
  <pc:docChgLst>
    <pc:chgData name="Никола Алексеев" userId="ba66283bcb01e904" providerId="LiveId" clId="{2A33A846-0A88-4004-990B-250372F2D2F4}"/>
    <pc:docChg chg="undo redo custSel addSld delSld modSld sldOrd">
      <pc:chgData name="Никола Алексеев" userId="ba66283bcb01e904" providerId="LiveId" clId="{2A33A846-0A88-4004-990B-250372F2D2F4}" dt="2018-03-03T11:15:16.020" v="3607" actId="20577"/>
      <pc:docMkLst>
        <pc:docMk/>
      </pc:docMkLst>
      <pc:sldChg chg="addSp delSp modSp add ord">
        <pc:chgData name="Никола Алексеев" userId="ba66283bcb01e904" providerId="LiveId" clId="{2A33A846-0A88-4004-990B-250372F2D2F4}" dt="2018-03-03T10:50:47.079" v="2078" actId="20577"/>
        <pc:sldMkLst>
          <pc:docMk/>
          <pc:sldMk cId="3556915235" sldId="287"/>
        </pc:sldMkLst>
        <pc:spChg chg="del">
          <ac:chgData name="Никола Алексеев" userId="ba66283bcb01e904" providerId="LiveId" clId="{2A33A846-0A88-4004-990B-250372F2D2F4}" dt="2018-03-03T10:20:10.521" v="38" actId="478"/>
          <ac:spMkLst>
            <pc:docMk/>
            <pc:sldMk cId="3556915235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2A33A846-0A88-4004-990B-250372F2D2F4}" dt="2018-03-03T10:20:10.206" v="37" actId="478"/>
          <ac:spMkLst>
            <pc:docMk/>
            <pc:sldMk cId="3556915235" sldId="287"/>
            <ac:spMk id="4" creationId="{796C3D3A-5450-4384-BA8C-C0F143C4EF5E}"/>
          </ac:spMkLst>
        </pc:spChg>
        <pc:spChg chg="add mod">
          <ac:chgData name="Никола Алексеев" userId="ba66283bcb01e904" providerId="LiveId" clId="{2A33A846-0A88-4004-990B-250372F2D2F4}" dt="2018-03-03T10:21:40.334" v="94" actId="14100"/>
          <ac:spMkLst>
            <pc:docMk/>
            <pc:sldMk cId="3556915235" sldId="287"/>
            <ac:spMk id="5" creationId="{E3FF27F1-1839-4E86-A597-09B7379C8A56}"/>
          </ac:spMkLst>
        </pc:spChg>
        <pc:spChg chg="del">
          <ac:chgData name="Никола Алексеев" userId="ba66283bcb01e904" providerId="LiveId" clId="{2A33A846-0A88-4004-990B-250372F2D2F4}" dt="2018-03-03T10:20:12.364" v="39" actId="478"/>
          <ac:spMkLst>
            <pc:docMk/>
            <pc:sldMk cId="3556915235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2A33A846-0A88-4004-990B-250372F2D2F4}" dt="2018-03-03T10:37:10.750" v="1201" actId="1035"/>
          <ac:spMkLst>
            <pc:docMk/>
            <pc:sldMk cId="3556915235" sldId="287"/>
            <ac:spMk id="7" creationId="{603960FC-BE3E-4DE4-8390-26C6CD771B25}"/>
          </ac:spMkLst>
        </pc:spChg>
        <pc:spChg chg="add mod">
          <ac:chgData name="Никола Алексеев" userId="ba66283bcb01e904" providerId="LiveId" clId="{2A33A846-0A88-4004-990B-250372F2D2F4}" dt="2018-03-03T10:21:46.139" v="96" actId="14100"/>
          <ac:spMkLst>
            <pc:docMk/>
            <pc:sldMk cId="3556915235" sldId="287"/>
            <ac:spMk id="8" creationId="{10BA9762-0285-4E52-B45B-51F70CBAF1F0}"/>
          </ac:spMkLst>
        </pc:spChg>
        <pc:spChg chg="add mod">
          <ac:chgData name="Никола Алексеев" userId="ba66283bcb01e904" providerId="LiveId" clId="{2A33A846-0A88-4004-990B-250372F2D2F4}" dt="2018-03-03T10:21:37.405" v="92" actId="121"/>
          <ac:spMkLst>
            <pc:docMk/>
            <pc:sldMk cId="3556915235" sldId="287"/>
            <ac:spMk id="9" creationId="{FBABCC68-2677-4F0E-AD7B-3AE73AEE9E4F}"/>
          </ac:spMkLst>
        </pc:spChg>
        <pc:spChg chg="add mod">
          <ac:chgData name="Никола Алексеев" userId="ba66283bcb01e904" providerId="LiveId" clId="{2A33A846-0A88-4004-990B-250372F2D2F4}" dt="2018-03-03T10:50:47.079" v="2078" actId="20577"/>
          <ac:spMkLst>
            <pc:docMk/>
            <pc:sldMk cId="3556915235" sldId="287"/>
            <ac:spMk id="10" creationId="{6B54860F-95B9-40AD-9B4C-3566F6119711}"/>
          </ac:spMkLst>
        </pc:spChg>
        <pc:spChg chg="add mod">
          <ac:chgData name="Никола Алексеев" userId="ba66283bcb01e904" providerId="LiveId" clId="{2A33A846-0A88-4004-990B-250372F2D2F4}" dt="2018-03-03T10:44:05.871" v="1924" actId="113"/>
          <ac:spMkLst>
            <pc:docMk/>
            <pc:sldMk cId="3556915235" sldId="287"/>
            <ac:spMk id="11" creationId="{BFD319BD-1FDF-455F-9189-10DDE3F2A20F}"/>
          </ac:spMkLst>
        </pc:spChg>
        <pc:spChg chg="add mod">
          <ac:chgData name="Никола Алексеев" userId="ba66283bcb01e904" providerId="LiveId" clId="{2A33A846-0A88-4004-990B-250372F2D2F4}" dt="2018-03-03T10:43:38.066" v="1912" actId="113"/>
          <ac:spMkLst>
            <pc:docMk/>
            <pc:sldMk cId="3556915235" sldId="287"/>
            <ac:spMk id="12" creationId="{FB885EE7-8796-4611-BA37-D6F533C07917}"/>
          </ac:spMkLst>
        </pc:spChg>
        <pc:spChg chg="add mod">
          <ac:chgData name="Никола Алексеев" userId="ba66283bcb01e904" providerId="LiveId" clId="{2A33A846-0A88-4004-990B-250372F2D2F4}" dt="2018-03-03T10:39:49.694" v="1484" actId="571"/>
          <ac:spMkLst>
            <pc:docMk/>
            <pc:sldMk cId="3556915235" sldId="287"/>
            <ac:spMk id="13" creationId="{E1184245-70DF-44CF-BCBD-B716B8AC70C5}"/>
          </ac:spMkLst>
        </pc:spChg>
        <pc:spChg chg="add mod">
          <ac:chgData name="Никола Алексеев" userId="ba66283bcb01e904" providerId="LiveId" clId="{2A33A846-0A88-4004-990B-250372F2D2F4}" dt="2018-03-03T10:43:41.216" v="1913" actId="113"/>
          <ac:spMkLst>
            <pc:docMk/>
            <pc:sldMk cId="3556915235" sldId="287"/>
            <ac:spMk id="14" creationId="{45D5C66B-CF06-441D-BE22-32FA05E6D592}"/>
          </ac:spMkLst>
        </pc:spChg>
      </pc:sldChg>
    </pc:docChg>
  </pc:docChgLst>
  <pc:docChgLst>
    <pc:chgData name="Никола Алексеев" userId="ba66283bcb01e904" providerId="LiveId" clId="{805FA445-F1A9-40F4-B627-85DA69B9337D}"/>
    <pc:docChg chg="undo redo custSel addSld delSld modSld sldOrd">
      <pc:chgData name="Никола Алексеев" userId="ba66283bcb01e904" providerId="LiveId" clId="{805FA445-F1A9-40F4-B627-85DA69B9337D}" dt="2018-03-18T07:20:36.327" v="12094" actId="20577"/>
      <pc:docMkLst>
        <pc:docMk/>
      </pc:docMkLst>
      <pc:sldChg chg="modSp">
        <pc:chgData name="Никола Алексеев" userId="ba66283bcb01e904" providerId="LiveId" clId="{805FA445-F1A9-40F4-B627-85DA69B9337D}" dt="2018-03-17T19:13:43.363" v="22" actId="404"/>
        <pc:sldMkLst>
          <pc:docMk/>
          <pc:sldMk cId="3556915235" sldId="287"/>
        </pc:sldMkLst>
        <pc:spChg chg="mod">
          <ac:chgData name="Никола Алексеев" userId="ba66283bcb01e904" providerId="LiveId" clId="{805FA445-F1A9-40F4-B627-85DA69B9337D}" dt="2018-03-17T19:13:43.363" v="22" actId="404"/>
          <ac:spMkLst>
            <pc:docMk/>
            <pc:sldMk cId="3556915235" sldId="287"/>
            <ac:spMk id="5" creationId="{1FF6E9E5-227C-4228-A8D7-047955AF83CC}"/>
          </ac:spMkLst>
        </pc:spChg>
      </pc:sldChg>
      <pc:sldChg chg="addSp delSp modSp">
        <pc:chgData name="Никола Алексеев" userId="ba66283bcb01e904" providerId="LiveId" clId="{805FA445-F1A9-40F4-B627-85DA69B9337D}" dt="2018-03-17T22:47:44.226" v="10997" actId="1076"/>
        <pc:sldMkLst>
          <pc:docMk/>
          <pc:sldMk cId="2558221291" sldId="326"/>
        </pc:sldMkLst>
        <pc:spChg chg="add mod">
          <ac:chgData name="Никола Алексеев" userId="ba66283bcb01e904" providerId="LiveId" clId="{805FA445-F1A9-40F4-B627-85DA69B9337D}" dt="2018-03-17T22:37:47.921" v="9984" actId="20577"/>
          <ac:spMkLst>
            <pc:docMk/>
            <pc:sldMk cId="2558221291" sldId="326"/>
            <ac:spMk id="7" creationId="{FF88C3C3-7778-4B12-AF3D-E2A91D308D0C}"/>
          </ac:spMkLst>
        </pc:spChg>
        <pc:spChg chg="add">
          <ac:chgData name="Никола Алексеев" userId="ba66283bcb01e904" providerId="LiveId" clId="{805FA445-F1A9-40F4-B627-85DA69B9337D}" dt="2018-03-17T22:47:44.226" v="10997" actId="1076"/>
          <ac:spMkLst>
            <pc:docMk/>
            <pc:sldMk cId="2558221291" sldId="326"/>
            <ac:spMk id="8" creationId="{AC3A390C-3DF3-4C26-AB4B-1AD33A0B18B6}"/>
          </ac:spMkLst>
        </pc:spChg>
        <pc:spChg chg="add">
          <ac:chgData name="Никола Алексеев" userId="ba66283bcb01e904" providerId="LiveId" clId="{805FA445-F1A9-40F4-B627-85DA69B9337D}" dt="2018-03-17T22:47:44.226" v="10997" actId="1076"/>
          <ac:spMkLst>
            <pc:docMk/>
            <pc:sldMk cId="2558221291" sldId="326"/>
            <ac:spMk id="9" creationId="{DD0310B6-B1C3-4FF0-97D7-762478B2A4C3}"/>
          </ac:spMkLst>
        </pc:spChg>
        <pc:spChg chg="del">
          <ac:chgData name="Никола Алексеев" userId="ba66283bcb01e904" providerId="LiveId" clId="{805FA445-F1A9-40F4-B627-85DA69B9337D}" dt="2018-03-17T22:47:43.966" v="10996" actId="478"/>
          <ac:spMkLst>
            <pc:docMk/>
            <pc:sldMk cId="2558221291" sldId="326"/>
            <ac:spMk id="10" creationId="{BB07F97B-24E9-4181-8D9E-E0C8DFC8D057}"/>
          </ac:spMkLst>
        </pc:spChg>
        <pc:spChg chg="del">
          <ac:chgData name="Никола Алексеев" userId="ba66283bcb01e904" providerId="LiveId" clId="{805FA445-F1A9-40F4-B627-85DA69B9337D}" dt="2018-03-17T22:47:43.966" v="10996" actId="478"/>
          <ac:spMkLst>
            <pc:docMk/>
            <pc:sldMk cId="2558221291" sldId="326"/>
            <ac:spMk id="11" creationId="{97CE0272-618D-47C5-8D0B-E608A932D88B}"/>
          </ac:spMkLst>
        </pc:spChg>
        <pc:spChg chg="del">
          <ac:chgData name="Никола Алексеев" userId="ba66283bcb01e904" providerId="LiveId" clId="{805FA445-F1A9-40F4-B627-85DA69B9337D}" dt="2018-03-17T22:47:43.966" v="10996" actId="478"/>
          <ac:spMkLst>
            <pc:docMk/>
            <pc:sldMk cId="2558221291" sldId="326"/>
            <ac:spMk id="12" creationId="{1762E3D1-D312-4D67-8AB8-E9C115C77C20}"/>
          </ac:spMkLst>
        </pc:spChg>
        <pc:spChg chg="add">
          <ac:chgData name="Никола Алексеев" userId="ba66283bcb01e904" providerId="LiveId" clId="{805FA445-F1A9-40F4-B627-85DA69B9337D}" dt="2018-03-17T22:47:44.226" v="10997" actId="1076"/>
          <ac:spMkLst>
            <pc:docMk/>
            <pc:sldMk cId="2558221291" sldId="326"/>
            <ac:spMk id="13" creationId="{319486F6-950C-45A2-94EA-ED30F11D7F1E}"/>
          </ac:spMkLst>
        </pc:spChg>
        <pc:spChg chg="add">
          <ac:chgData name="Никола Алексеев" userId="ba66283bcb01e904" providerId="LiveId" clId="{805FA445-F1A9-40F4-B627-85DA69B9337D}" dt="2018-03-17T22:47:44.226" v="10997" actId="1076"/>
          <ac:spMkLst>
            <pc:docMk/>
            <pc:sldMk cId="2558221291" sldId="326"/>
            <ac:spMk id="15" creationId="{7D0BEB70-E04E-4501-9348-C3BF7E7FF1C8}"/>
          </ac:spMkLst>
        </pc:spChg>
        <pc:picChg chg="add mod">
          <ac:chgData name="Никола Алексеев" userId="ba66283bcb01e904" providerId="LiveId" clId="{805FA445-F1A9-40F4-B627-85DA69B9337D}" dt="2018-03-17T22:37:50.537" v="9985" actId="1076"/>
          <ac:picMkLst>
            <pc:docMk/>
            <pc:sldMk cId="2558221291" sldId="326"/>
            <ac:picMk id="2" creationId="{BA7C1F53-5274-40CB-ABA3-03E1F4688042}"/>
          </ac:picMkLst>
        </pc:picChg>
        <pc:picChg chg="del">
          <ac:chgData name="Никола Алексеев" userId="ba66283bcb01e904" providerId="LiveId" clId="{805FA445-F1A9-40F4-B627-85DA69B9337D}" dt="2018-03-17T22:47:43.966" v="10996" actId="478"/>
          <ac:picMkLst>
            <pc:docMk/>
            <pc:sldMk cId="2558221291" sldId="326"/>
            <ac:picMk id="14" creationId="{5F97F35F-55CE-4064-BB94-6AEE06A7AEB5}"/>
          </ac:picMkLst>
        </pc:picChg>
      </pc:sldChg>
      <pc:sldChg chg="modSp">
        <pc:chgData name="Никола Алексеев" userId="ba66283bcb01e904" providerId="LiveId" clId="{805FA445-F1A9-40F4-B627-85DA69B9337D}" dt="2018-03-17T19:13:52.958" v="28" actId="20577"/>
        <pc:sldMkLst>
          <pc:docMk/>
          <pc:sldMk cId="1385766655" sldId="327"/>
        </pc:sldMkLst>
        <pc:spChg chg="mod">
          <ac:chgData name="Никола Алексеев" userId="ba66283bcb01e904" providerId="LiveId" clId="{805FA445-F1A9-40F4-B627-85DA69B9337D}" dt="2018-03-17T19:13:52.958" v="28" actId="20577"/>
          <ac:spMkLst>
            <pc:docMk/>
            <pc:sldMk cId="1385766655" sldId="327"/>
            <ac:spMk id="5" creationId="{1FF6E9E5-227C-4228-A8D7-047955AF83CC}"/>
          </ac:spMkLst>
        </pc:spChg>
      </pc:sldChg>
      <pc:sldChg chg="addSp delSp modSp">
        <pc:chgData name="Никола Алексеев" userId="ba66283bcb01e904" providerId="LiveId" clId="{805FA445-F1A9-40F4-B627-85DA69B9337D}" dt="2018-03-17T19:16:59.551" v="51" actId="1076"/>
        <pc:sldMkLst>
          <pc:docMk/>
          <pc:sldMk cId="3325494042" sldId="328"/>
        </pc:sldMkLst>
        <pc:spChg chg="mod">
          <ac:chgData name="Никола Алексеев" userId="ba66283bcb01e904" providerId="LiveId" clId="{805FA445-F1A9-40F4-B627-85DA69B9337D}" dt="2018-03-17T19:14:04.676" v="49" actId="20577"/>
          <ac:spMkLst>
            <pc:docMk/>
            <pc:sldMk cId="3325494042" sldId="328"/>
            <ac:spMk id="5" creationId="{1FF6E9E5-227C-4228-A8D7-047955AF83CC}"/>
          </ac:spMkLst>
        </pc:spChg>
        <pc:graphicFrameChg chg="add del">
          <ac:chgData name="Никола Алексеев" userId="ba66283bcb01e904" providerId="LiveId" clId="{805FA445-F1A9-40F4-B627-85DA69B9337D}" dt="2018-03-17T19:16:59.551" v="51" actId="1076"/>
          <ac:graphicFrameMkLst>
            <pc:docMk/>
            <pc:sldMk cId="3325494042" sldId="328"/>
            <ac:graphicFrameMk id="2" creationId="{FFFCD0F9-B0C0-4596-993B-642F23819EF5}"/>
          </ac:graphicFrameMkLst>
        </pc:graphicFrameChg>
        <pc:graphicFrameChg chg="add del">
          <ac:chgData name="Никола Алексеев" userId="ba66283bcb01e904" providerId="LiveId" clId="{805FA445-F1A9-40F4-B627-85DA69B9337D}" dt="2018-03-17T19:16:59.551" v="51" actId="1076"/>
          <ac:graphicFrameMkLst>
            <pc:docMk/>
            <pc:sldMk cId="3325494042" sldId="328"/>
            <ac:graphicFrameMk id="3" creationId="{6948642F-B6DD-468F-B8E5-E24C14F86925}"/>
          </ac:graphicFrameMkLst>
        </pc:graphicFrameChg>
      </pc:sldChg>
      <pc:sldChg chg="modSp add">
        <pc:chgData name="Никола Алексеев" userId="ba66283bcb01e904" providerId="LiveId" clId="{805FA445-F1A9-40F4-B627-85DA69B9337D}" dt="2018-03-17T19:17:12.973" v="74" actId="404"/>
        <pc:sldMkLst>
          <pc:docMk/>
          <pc:sldMk cId="267630362" sldId="329"/>
        </pc:sldMkLst>
        <pc:spChg chg="mod">
          <ac:chgData name="Никола Алексеев" userId="ba66283bcb01e904" providerId="LiveId" clId="{805FA445-F1A9-40F4-B627-85DA69B9337D}" dt="2018-03-17T19:17:12.973" v="74" actId="404"/>
          <ac:spMkLst>
            <pc:docMk/>
            <pc:sldMk cId="267630362" sldId="329"/>
            <ac:spMk id="5" creationId="{1FF6E9E5-227C-4228-A8D7-047955AF83CC}"/>
          </ac:spMkLst>
        </pc:spChg>
      </pc:sldChg>
      <pc:sldChg chg="add del setBg">
        <pc:chgData name="Никола Алексеев" userId="ba66283bcb01e904" providerId="LiveId" clId="{805FA445-F1A9-40F4-B627-85DA69B9337D}" dt="2018-03-17T19:17:02.163" v="53" actId="1076"/>
        <pc:sldMkLst>
          <pc:docMk/>
          <pc:sldMk cId="3707523503" sldId="329"/>
        </pc:sldMkLst>
      </pc:sldChg>
      <pc:sldChg chg="addSp delSp modSp add">
        <pc:chgData name="Никола Алексеев" userId="ba66283bcb01e904" providerId="LiveId" clId="{805FA445-F1A9-40F4-B627-85DA69B9337D}" dt="2018-03-17T19:29:50.657" v="1277" actId="1076"/>
        <pc:sldMkLst>
          <pc:docMk/>
          <pc:sldMk cId="2166268278" sldId="330"/>
        </pc:sldMkLst>
        <pc:spChg chg="del">
          <ac:chgData name="Никола Алексеев" userId="ba66283bcb01e904" providerId="LiveId" clId="{805FA445-F1A9-40F4-B627-85DA69B9337D}" dt="2018-03-17T19:17:53.483" v="76" actId="478"/>
          <ac:spMkLst>
            <pc:docMk/>
            <pc:sldMk cId="2166268278" sldId="330"/>
            <ac:spMk id="5" creationId="{1FF6E9E5-227C-4228-A8D7-047955AF83CC}"/>
          </ac:spMkLst>
        </pc:spChg>
        <pc:spChg chg="add mod">
          <ac:chgData name="Никола Алексеев" userId="ba66283bcb01e904" providerId="LiveId" clId="{805FA445-F1A9-40F4-B627-85DA69B9337D}" dt="2018-03-17T19:19:17.725" v="164" actId="14100"/>
          <ac:spMkLst>
            <pc:docMk/>
            <pc:sldMk cId="2166268278" sldId="330"/>
            <ac:spMk id="7" creationId="{7C9554DC-45D0-4B34-A16D-38DEC269C48B}"/>
          </ac:spMkLst>
        </pc:spChg>
        <pc:spChg chg="add mod">
          <ac:chgData name="Никола Алексеев" userId="ba66283bcb01e904" providerId="LiveId" clId="{805FA445-F1A9-40F4-B627-85DA69B9337D}" dt="2018-03-17T19:19:11.974" v="163" actId="113"/>
          <ac:spMkLst>
            <pc:docMk/>
            <pc:sldMk cId="2166268278" sldId="330"/>
            <ac:spMk id="8" creationId="{E3DEAA48-0D68-47CC-B282-274ABBFAF381}"/>
          </ac:spMkLst>
        </pc:spChg>
        <pc:spChg chg="add mod">
          <ac:chgData name="Никола Алексеев" userId="ba66283bcb01e904" providerId="LiveId" clId="{805FA445-F1A9-40F4-B627-85DA69B9337D}" dt="2018-03-17T19:19:38.910" v="168" actId="14100"/>
          <ac:spMkLst>
            <pc:docMk/>
            <pc:sldMk cId="2166268278" sldId="330"/>
            <ac:spMk id="9" creationId="{5E5AD13D-83DB-4262-9CAF-605B3FFE56DA}"/>
          </ac:spMkLst>
        </pc:spChg>
        <pc:spChg chg="add mod">
          <ac:chgData name="Никола Алексеев" userId="ba66283bcb01e904" providerId="LiveId" clId="{805FA445-F1A9-40F4-B627-85DA69B9337D}" dt="2018-03-17T19:19:35.048" v="167" actId="1076"/>
          <ac:spMkLst>
            <pc:docMk/>
            <pc:sldMk cId="2166268278" sldId="330"/>
            <ac:spMk id="10" creationId="{8EB35A95-E3E2-4F41-8EE1-823028D9415C}"/>
          </ac:spMkLst>
        </pc:spChg>
        <pc:spChg chg="add mod">
          <ac:chgData name="Никола Алексеев" userId="ba66283bcb01e904" providerId="LiveId" clId="{805FA445-F1A9-40F4-B627-85DA69B9337D}" dt="2018-03-17T19:29:50.657" v="1277" actId="1076"/>
          <ac:spMkLst>
            <pc:docMk/>
            <pc:sldMk cId="2166268278" sldId="330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19:17:59.401" v="77" actId="478"/>
          <ac:spMkLst>
            <pc:docMk/>
            <pc:sldMk cId="2166268278" sldId="330"/>
            <ac:spMk id="15" creationId="{AEB2A779-9434-4E8D-AB57-02E0F42E7D1D}"/>
          </ac:spMkLst>
        </pc:spChg>
        <pc:spChg chg="del">
          <ac:chgData name="Никола Алексеев" userId="ba66283bcb01e904" providerId="LiveId" clId="{805FA445-F1A9-40F4-B627-85DA69B9337D}" dt="2018-03-17T19:17:59.401" v="77" actId="478"/>
          <ac:spMkLst>
            <pc:docMk/>
            <pc:sldMk cId="2166268278" sldId="330"/>
            <ac:spMk id="16" creationId="{C04A134E-5482-48C2-9C21-C7A17D95B224}"/>
          </ac:spMkLst>
        </pc:spChg>
        <pc:picChg chg="del">
          <ac:chgData name="Никола Алексеев" userId="ba66283bcb01e904" providerId="LiveId" clId="{805FA445-F1A9-40F4-B627-85DA69B9337D}" dt="2018-03-17T19:17:53.483" v="76" actId="478"/>
          <ac:picMkLst>
            <pc:docMk/>
            <pc:sldMk cId="2166268278" sldId="330"/>
            <ac:picMk id="6" creationId="{5353A987-A971-4724-BE49-70DA86F825C4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19:43:53.566" v="1393" actId="6549"/>
        <pc:sldMkLst>
          <pc:docMk/>
          <pc:sldMk cId="407273679" sldId="331"/>
        </pc:sldMkLst>
        <pc:spChg chg="add del mod">
          <ac:chgData name="Никола Алексеев" userId="ba66283bcb01e904" providerId="LiveId" clId="{805FA445-F1A9-40F4-B627-85DA69B9337D}" dt="2018-03-17T19:43:24.285" v="1384" actId="1038"/>
          <ac:spMkLst>
            <pc:docMk/>
            <pc:sldMk cId="407273679" sldId="331"/>
            <ac:spMk id="3" creationId="{3F037DDF-9F49-4871-B8F6-CC44D003664D}"/>
          </ac:spMkLst>
        </pc:spChg>
        <pc:spChg chg="add mod">
          <ac:chgData name="Никола Алексеев" userId="ba66283bcb01e904" providerId="LiveId" clId="{805FA445-F1A9-40F4-B627-85DA69B9337D}" dt="2018-03-17T19:43:24.285" v="1384" actId="1038"/>
          <ac:spMkLst>
            <pc:docMk/>
            <pc:sldMk cId="407273679" sldId="331"/>
            <ac:spMk id="4" creationId="{C0C3A816-90B5-45A7-9952-3B917B058875}"/>
          </ac:spMkLst>
        </pc:spChg>
        <pc:spChg chg="mod">
          <ac:chgData name="Никола Алексеев" userId="ba66283bcb01e904" providerId="LiveId" clId="{805FA445-F1A9-40F4-B627-85DA69B9337D}" dt="2018-03-17T19:43:53.566" v="1393" actId="6549"/>
          <ac:spMkLst>
            <pc:docMk/>
            <pc:sldMk cId="407273679" sldId="331"/>
            <ac:spMk id="11" creationId="{CE76B513-2D4A-42B6-A133-0F8805243B89}"/>
          </ac:spMkLst>
        </pc:spChg>
        <pc:spChg chg="add mod">
          <ac:chgData name="Никола Алексеев" userId="ba66283bcb01e904" providerId="LiveId" clId="{805FA445-F1A9-40F4-B627-85DA69B9337D}" dt="2018-03-17T19:43:24.285" v="1384" actId="1038"/>
          <ac:spMkLst>
            <pc:docMk/>
            <pc:sldMk cId="407273679" sldId="331"/>
            <ac:spMk id="12" creationId="{E3B53E24-4A71-4596-BC1D-4AA2352639D2}"/>
          </ac:spMkLst>
        </pc:spChg>
        <pc:spChg chg="add mod">
          <ac:chgData name="Никола Алексеев" userId="ba66283bcb01e904" providerId="LiveId" clId="{805FA445-F1A9-40F4-B627-85DA69B9337D}" dt="2018-03-17T19:43:24.285" v="1384" actId="1038"/>
          <ac:spMkLst>
            <pc:docMk/>
            <pc:sldMk cId="407273679" sldId="331"/>
            <ac:spMk id="13" creationId="{03CCE73C-C020-4679-AB30-5596B9FEA986}"/>
          </ac:spMkLst>
        </pc:spChg>
        <pc:picChg chg="add mod">
          <ac:chgData name="Никола Алексеев" userId="ba66283bcb01e904" providerId="LiveId" clId="{805FA445-F1A9-40F4-B627-85DA69B9337D}" dt="2018-03-17T19:43:24.285" v="1384" actId="1038"/>
          <ac:picMkLst>
            <pc:docMk/>
            <pc:sldMk cId="407273679" sldId="331"/>
            <ac:picMk id="2" creationId="{7C65F995-B365-4E26-93F9-E11D2B93D9E1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19:43:47.464" v="1391" actId="6549"/>
        <pc:sldMkLst>
          <pc:docMk/>
          <pc:sldMk cId="3770912857" sldId="332"/>
        </pc:sldMkLst>
        <pc:spChg chg="del">
          <ac:chgData name="Никола Алексеев" userId="ba66283bcb01e904" providerId="LiveId" clId="{805FA445-F1A9-40F4-B627-85DA69B9337D}" dt="2018-03-17T19:43:29.772" v="1387" actId="478"/>
          <ac:spMkLst>
            <pc:docMk/>
            <pc:sldMk cId="3770912857" sldId="332"/>
            <ac:spMk id="3" creationId="{3F037DDF-9F49-4871-B8F6-CC44D003664D}"/>
          </ac:spMkLst>
        </pc:spChg>
        <pc:spChg chg="del">
          <ac:chgData name="Никола Алексеев" userId="ba66283bcb01e904" providerId="LiveId" clId="{805FA445-F1A9-40F4-B627-85DA69B9337D}" dt="2018-03-17T19:43:29.772" v="1387" actId="478"/>
          <ac:spMkLst>
            <pc:docMk/>
            <pc:sldMk cId="3770912857" sldId="332"/>
            <ac:spMk id="4" creationId="{C0C3A816-90B5-45A7-9952-3B917B058875}"/>
          </ac:spMkLst>
        </pc:spChg>
        <pc:spChg chg="mod">
          <ac:chgData name="Никола Алексеев" userId="ba66283bcb01e904" providerId="LiveId" clId="{805FA445-F1A9-40F4-B627-85DA69B9337D}" dt="2018-03-17T19:43:47.464" v="1391" actId="6549"/>
          <ac:spMkLst>
            <pc:docMk/>
            <pc:sldMk cId="3770912857" sldId="332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19:43:29.772" v="1387" actId="478"/>
          <ac:spMkLst>
            <pc:docMk/>
            <pc:sldMk cId="3770912857" sldId="332"/>
            <ac:spMk id="12" creationId="{E3B53E24-4A71-4596-BC1D-4AA2352639D2}"/>
          </ac:spMkLst>
        </pc:spChg>
        <pc:spChg chg="del">
          <ac:chgData name="Никола Алексеев" userId="ba66283bcb01e904" providerId="LiveId" clId="{805FA445-F1A9-40F4-B627-85DA69B9337D}" dt="2018-03-17T19:43:29.772" v="1387" actId="478"/>
          <ac:spMkLst>
            <pc:docMk/>
            <pc:sldMk cId="3770912857" sldId="332"/>
            <ac:spMk id="13" creationId="{03CCE73C-C020-4679-AB30-5596B9FEA986}"/>
          </ac:spMkLst>
        </pc:spChg>
        <pc:picChg chg="del">
          <ac:chgData name="Никола Алексеев" userId="ba66283bcb01e904" providerId="LiveId" clId="{805FA445-F1A9-40F4-B627-85DA69B9337D}" dt="2018-03-17T19:43:28.960" v="1386" actId="478"/>
          <ac:picMkLst>
            <pc:docMk/>
            <pc:sldMk cId="3770912857" sldId="332"/>
            <ac:picMk id="2" creationId="{7C65F995-B365-4E26-93F9-E11D2B93D9E1}"/>
          </ac:picMkLst>
        </pc:picChg>
        <pc:picChg chg="add">
          <ac:chgData name="Никола Алексеев" userId="ba66283bcb01e904" providerId="LiveId" clId="{805FA445-F1A9-40F4-B627-85DA69B9337D}" dt="2018-03-17T19:43:30.892" v="1388" actId="6549"/>
          <ac:picMkLst>
            <pc:docMk/>
            <pc:sldMk cId="3770912857" sldId="332"/>
            <ac:picMk id="5" creationId="{9AC87B15-EA44-4F4F-8BBF-877C4EF90030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0:03:51.590" v="1735" actId="1076"/>
        <pc:sldMkLst>
          <pc:docMk/>
          <pc:sldMk cId="814740272" sldId="333"/>
        </pc:sldMkLst>
        <pc:spChg chg="mod">
          <ac:chgData name="Никола Алексеев" userId="ba66283bcb01e904" providerId="LiveId" clId="{805FA445-F1A9-40F4-B627-85DA69B9337D}" dt="2018-03-17T20:03:49.117" v="1734" actId="1076"/>
          <ac:spMkLst>
            <pc:docMk/>
            <pc:sldMk cId="814740272" sldId="333"/>
            <ac:spMk id="11" creationId="{CE76B513-2D4A-42B6-A133-0F8805243B89}"/>
          </ac:spMkLst>
        </pc:spChg>
        <pc:spChg chg="add mod">
          <ac:chgData name="Никола Алексеев" userId="ba66283bcb01e904" providerId="LiveId" clId="{805FA445-F1A9-40F4-B627-85DA69B9337D}" dt="2018-03-17T20:03:49.117" v="1734" actId="1076"/>
          <ac:spMkLst>
            <pc:docMk/>
            <pc:sldMk cId="814740272" sldId="333"/>
            <ac:spMk id="12" creationId="{B9CF4286-0D34-4DF9-BBAA-8A0501830710}"/>
          </ac:spMkLst>
        </pc:spChg>
        <pc:spChg chg="add mod">
          <ac:chgData name="Никола Алексеев" userId="ba66283bcb01e904" providerId="LiveId" clId="{805FA445-F1A9-40F4-B627-85DA69B9337D}" dt="2018-03-17T20:03:51.590" v="1735" actId="1076"/>
          <ac:spMkLst>
            <pc:docMk/>
            <pc:sldMk cId="814740272" sldId="333"/>
            <ac:spMk id="13" creationId="{D907918B-8838-4DD1-A805-F03C1A90D303}"/>
          </ac:spMkLst>
        </pc:spChg>
        <pc:picChg chg="del">
          <ac:chgData name="Никола Алексеев" userId="ba66283bcb01e904" providerId="LiveId" clId="{805FA445-F1A9-40F4-B627-85DA69B9337D}" dt="2018-03-17T19:43:57.975" v="1394" actId="478"/>
          <ac:picMkLst>
            <pc:docMk/>
            <pc:sldMk cId="814740272" sldId="333"/>
            <ac:picMk id="5" creationId="{9AC87B15-EA44-4F4F-8BBF-877C4EF90030}"/>
          </ac:picMkLst>
        </pc:picChg>
      </pc:sldChg>
      <pc:sldChg chg="addSp delSp modSp add ord">
        <pc:chgData name="Никола Алексеев" userId="ba66283bcb01e904" providerId="LiveId" clId="{805FA445-F1A9-40F4-B627-85DA69B9337D}" dt="2018-03-17T20:22:07.871" v="3254" actId="1076"/>
        <pc:sldMkLst>
          <pc:docMk/>
          <pc:sldMk cId="3640338899" sldId="334"/>
        </pc:sldMkLst>
        <pc:spChg chg="del">
          <ac:chgData name="Никола Алексеев" userId="ba66283bcb01e904" providerId="LiveId" clId="{805FA445-F1A9-40F4-B627-85DA69B9337D}" dt="2018-03-17T20:22:07.640" v="3253" actId="478"/>
          <ac:spMkLst>
            <pc:docMk/>
            <pc:sldMk cId="3640338899" sldId="334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0:22:07.640" v="3253" actId="478"/>
          <ac:spMkLst>
            <pc:docMk/>
            <pc:sldMk cId="3640338899" sldId="334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0:09:55.602" v="2543" actId="1036"/>
          <ac:spMkLst>
            <pc:docMk/>
            <pc:sldMk cId="3640338899" sldId="334"/>
            <ac:spMk id="11" creationId="{CE76B513-2D4A-42B6-A133-0F8805243B89}"/>
          </ac:spMkLst>
        </pc:spChg>
        <pc:spChg chg="add del mod">
          <ac:chgData name="Никола Алексеев" userId="ba66283bcb01e904" providerId="LiveId" clId="{805FA445-F1A9-40F4-B627-85DA69B9337D}" dt="2018-03-17T20:14:12.711" v="2577" actId="20577"/>
          <ac:spMkLst>
            <pc:docMk/>
            <pc:sldMk cId="3640338899" sldId="334"/>
            <ac:spMk id="12" creationId="{B9CF4286-0D34-4DF9-BBAA-8A0501830710}"/>
          </ac:spMkLst>
        </pc:spChg>
        <pc:spChg chg="del">
          <ac:chgData name="Никола Алексеев" userId="ba66283bcb01e904" providerId="LiveId" clId="{805FA445-F1A9-40F4-B627-85DA69B9337D}" dt="2018-03-17T20:04:18.990" v="1743" actId="478"/>
          <ac:spMkLst>
            <pc:docMk/>
            <pc:sldMk cId="3640338899" sldId="334"/>
            <ac:spMk id="13" creationId="{D907918B-8838-4DD1-A805-F03C1A90D303}"/>
          </ac:spMkLst>
        </pc:spChg>
        <pc:spChg chg="add mod">
          <ac:chgData name="Никола Алексеев" userId="ba66283bcb01e904" providerId="LiveId" clId="{805FA445-F1A9-40F4-B627-85DA69B9337D}" dt="2018-03-17T20:09:55.602" v="2543" actId="1036"/>
          <ac:spMkLst>
            <pc:docMk/>
            <pc:sldMk cId="3640338899" sldId="334"/>
            <ac:spMk id="14" creationId="{9F7B6876-F584-45EA-86C5-65111A15EB1B}"/>
          </ac:spMkLst>
        </pc:spChg>
        <pc:spChg chg="add">
          <ac:chgData name="Никола Алексеев" userId="ba66283bcb01e904" providerId="LiveId" clId="{805FA445-F1A9-40F4-B627-85DA69B9337D}" dt="2018-03-17T20:22:07.871" v="3254" actId="1076"/>
          <ac:spMkLst>
            <pc:docMk/>
            <pc:sldMk cId="3640338899" sldId="334"/>
            <ac:spMk id="15" creationId="{6141786E-96DF-429B-9C74-30A43ED44560}"/>
          </ac:spMkLst>
        </pc:spChg>
        <pc:spChg chg="add">
          <ac:chgData name="Никола Алексеев" userId="ba66283bcb01e904" providerId="LiveId" clId="{805FA445-F1A9-40F4-B627-85DA69B9337D}" dt="2018-03-17T20:22:07.871" v="3254" actId="1076"/>
          <ac:spMkLst>
            <pc:docMk/>
            <pc:sldMk cId="3640338899" sldId="334"/>
            <ac:spMk id="16" creationId="{EAFDF1A4-3703-4C39-970B-AF57A7DF3003}"/>
          </ac:spMkLst>
        </pc:spChg>
      </pc:sldChg>
      <pc:sldChg chg="add del setBg">
        <pc:chgData name="Никола Алексеев" userId="ba66283bcb01e904" providerId="LiveId" clId="{805FA445-F1A9-40F4-B627-85DA69B9337D}" dt="2018-03-17T20:04:04.887" v="1737" actId="1076"/>
        <pc:sldMkLst>
          <pc:docMk/>
          <pc:sldMk cId="4127792827" sldId="334"/>
        </pc:sldMkLst>
      </pc:sldChg>
      <pc:sldChg chg="addSp delSp modSp add">
        <pc:chgData name="Никола Алексеев" userId="ba66283bcb01e904" providerId="LiveId" clId="{805FA445-F1A9-40F4-B627-85DA69B9337D}" dt="2018-03-17T20:22:04.410" v="3252" actId="1076"/>
        <pc:sldMkLst>
          <pc:docMk/>
          <pc:sldMk cId="2807573725" sldId="335"/>
        </pc:sldMkLst>
        <pc:spChg chg="del">
          <ac:chgData name="Никола Алексеев" userId="ba66283bcb01e904" providerId="LiveId" clId="{805FA445-F1A9-40F4-B627-85DA69B9337D}" dt="2018-03-17T20:22:04.208" v="3251" actId="478"/>
          <ac:spMkLst>
            <pc:docMk/>
            <pc:sldMk cId="2807573725" sldId="335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0:22:04.208" v="3251" actId="478"/>
          <ac:spMkLst>
            <pc:docMk/>
            <pc:sldMk cId="2807573725" sldId="335"/>
            <ac:spMk id="10" creationId="{8EB35A95-E3E2-4F41-8EE1-823028D9415C}"/>
          </ac:spMkLst>
        </pc:spChg>
        <pc:spChg chg="del">
          <ac:chgData name="Никола Алексеев" userId="ba66283bcb01e904" providerId="LiveId" clId="{805FA445-F1A9-40F4-B627-85DA69B9337D}" dt="2018-03-17T20:16:10.499" v="2579" actId="478"/>
          <ac:spMkLst>
            <pc:docMk/>
            <pc:sldMk cId="2807573725" sldId="335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20:16:13.061" v="2582" actId="478"/>
          <ac:spMkLst>
            <pc:docMk/>
            <pc:sldMk cId="2807573725" sldId="335"/>
            <ac:spMk id="12" creationId="{B9CF4286-0D34-4DF9-BBAA-8A0501830710}"/>
          </ac:spMkLst>
        </pc:spChg>
        <pc:spChg chg="add mod">
          <ac:chgData name="Никола Алексеев" userId="ba66283bcb01e904" providerId="LiveId" clId="{805FA445-F1A9-40F4-B627-85DA69B9337D}" dt="2018-03-17T20:17:26.515" v="2717" actId="20577"/>
          <ac:spMkLst>
            <pc:docMk/>
            <pc:sldMk cId="2807573725" sldId="335"/>
            <ac:spMk id="13" creationId="{5274F991-FD9C-4845-B21A-5C0A507F128D}"/>
          </ac:spMkLst>
        </pc:spChg>
        <pc:spChg chg="del">
          <ac:chgData name="Никола Алексеев" userId="ba66283bcb01e904" providerId="LiveId" clId="{805FA445-F1A9-40F4-B627-85DA69B9337D}" dt="2018-03-17T20:16:10.499" v="2579" actId="478"/>
          <ac:spMkLst>
            <pc:docMk/>
            <pc:sldMk cId="2807573725" sldId="335"/>
            <ac:spMk id="14" creationId="{9F7B6876-F584-45EA-86C5-65111A15EB1B}"/>
          </ac:spMkLst>
        </pc:spChg>
        <pc:spChg chg="add">
          <ac:chgData name="Никола Алексеев" userId="ba66283bcb01e904" providerId="LiveId" clId="{805FA445-F1A9-40F4-B627-85DA69B9337D}" dt="2018-03-17T20:22:04.410" v="3252" actId="1076"/>
          <ac:spMkLst>
            <pc:docMk/>
            <pc:sldMk cId="2807573725" sldId="335"/>
            <ac:spMk id="15" creationId="{EC9BE560-29D4-4D89-9157-BA823A2F1142}"/>
          </ac:spMkLst>
        </pc:spChg>
        <pc:spChg chg="add">
          <ac:chgData name="Никола Алексеев" userId="ba66283bcb01e904" providerId="LiveId" clId="{805FA445-F1A9-40F4-B627-85DA69B9337D}" dt="2018-03-17T20:22:04.410" v="3252" actId="1076"/>
          <ac:spMkLst>
            <pc:docMk/>
            <pc:sldMk cId="2807573725" sldId="335"/>
            <ac:spMk id="16" creationId="{56E990D3-1A23-4792-8866-E1925766DB67}"/>
          </ac:spMkLst>
        </pc:spChg>
        <pc:picChg chg="add del">
          <ac:chgData name="Никола Алексеев" userId="ba66283bcb01e904" providerId="LiveId" clId="{805FA445-F1A9-40F4-B627-85DA69B9337D}" dt="2018-03-17T20:16:11.604" v="2581" actId="1076"/>
          <ac:picMkLst>
            <pc:docMk/>
            <pc:sldMk cId="2807573725" sldId="335"/>
            <ac:picMk id="2" creationId="{5EC7A04E-95D5-471B-AC42-47F07150F90C}"/>
          </ac:picMkLst>
        </pc:picChg>
        <pc:picChg chg="add mod">
          <ac:chgData name="Никола Алексеев" userId="ba66283bcb01e904" providerId="LiveId" clId="{805FA445-F1A9-40F4-B627-85DA69B9337D}" dt="2018-03-17T20:17:30.723" v="2718" actId="1076"/>
          <ac:picMkLst>
            <pc:docMk/>
            <pc:sldMk cId="2807573725" sldId="335"/>
            <ac:picMk id="3" creationId="{D79563AE-0817-48F3-AF67-3CC6DF86FEFA}"/>
          </ac:picMkLst>
        </pc:picChg>
      </pc:sldChg>
      <pc:sldChg chg="modSp add ord">
        <pc:chgData name="Никола Алексеев" userId="ba66283bcb01e904" providerId="LiveId" clId="{805FA445-F1A9-40F4-B627-85DA69B9337D}" dt="2018-03-17T20:21:59.153" v="3250" actId="14100"/>
        <pc:sldMkLst>
          <pc:docMk/>
          <pc:sldMk cId="3942065793" sldId="336"/>
        </pc:sldMkLst>
        <pc:spChg chg="mod">
          <ac:chgData name="Никола Алексеев" userId="ba66283bcb01e904" providerId="LiveId" clId="{805FA445-F1A9-40F4-B627-85DA69B9337D}" dt="2018-03-17T20:21:59.153" v="3250" actId="14100"/>
          <ac:spMkLst>
            <pc:docMk/>
            <pc:sldMk cId="3942065793" sldId="336"/>
            <ac:spMk id="9" creationId="{5E5AD13D-83DB-4262-9CAF-605B3FFE56DA}"/>
          </ac:spMkLst>
        </pc:spChg>
        <pc:spChg chg="mod">
          <ac:chgData name="Никола Алексеев" userId="ba66283bcb01e904" providerId="LiveId" clId="{805FA445-F1A9-40F4-B627-85DA69B9337D}" dt="2018-03-17T20:21:56.034" v="3249" actId="20577"/>
          <ac:spMkLst>
            <pc:docMk/>
            <pc:sldMk cId="3942065793" sldId="336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0:21:33.801" v="3237" actId="1076"/>
          <ac:spMkLst>
            <pc:docMk/>
            <pc:sldMk cId="3942065793" sldId="336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0:21:30.535" v="3236" actId="1076"/>
          <ac:spMkLst>
            <pc:docMk/>
            <pc:sldMk cId="3942065793" sldId="336"/>
            <ac:spMk id="12" creationId="{B9CF4286-0D34-4DF9-BBAA-8A0501830710}"/>
          </ac:spMkLst>
        </pc:spChg>
        <pc:spChg chg="mod">
          <ac:chgData name="Никола Алексеев" userId="ba66283bcb01e904" providerId="LiveId" clId="{805FA445-F1A9-40F4-B627-85DA69B9337D}" dt="2018-03-17T20:21:30.535" v="3236" actId="1076"/>
          <ac:spMkLst>
            <pc:docMk/>
            <pc:sldMk cId="3942065793" sldId="336"/>
            <ac:spMk id="14" creationId="{9F7B6876-F584-45EA-86C5-65111A15EB1B}"/>
          </ac:spMkLst>
        </pc:spChg>
      </pc:sldChg>
      <pc:sldChg chg="addSp delSp modSp add ord">
        <pc:chgData name="Никола Алексеев" userId="ba66283bcb01e904" providerId="LiveId" clId="{805FA445-F1A9-40F4-B627-85DA69B9337D}" dt="2018-03-17T21:41:12.990" v="5478" actId="14100"/>
        <pc:sldMkLst>
          <pc:docMk/>
          <pc:sldMk cId="976884698" sldId="337"/>
        </pc:sldMkLst>
        <pc:spChg chg="add mod">
          <ac:chgData name="Никола Алексеев" userId="ba66283bcb01e904" providerId="LiveId" clId="{805FA445-F1A9-40F4-B627-85DA69B9337D}" dt="2018-03-17T20:47:08.245" v="4378" actId="20577"/>
          <ac:spMkLst>
            <pc:docMk/>
            <pc:sldMk cId="976884698" sldId="337"/>
            <ac:spMk id="2" creationId="{13A4770C-E8D1-41D5-AA0F-2E0DD54F5D71}"/>
          </ac:spMkLst>
        </pc:spChg>
        <pc:spChg chg="mod">
          <ac:chgData name="Никола Алексеев" userId="ba66283bcb01e904" providerId="LiveId" clId="{805FA445-F1A9-40F4-B627-85DA69B9337D}" dt="2018-03-17T21:41:12.990" v="5478" actId="14100"/>
          <ac:spMkLst>
            <pc:docMk/>
            <pc:sldMk cId="976884698" sldId="337"/>
            <ac:spMk id="9" creationId="{5E5AD13D-83DB-4262-9CAF-605B3FFE56DA}"/>
          </ac:spMkLst>
        </pc:spChg>
        <pc:spChg chg="mod">
          <ac:chgData name="Никола Алексеев" userId="ba66283bcb01e904" providerId="LiveId" clId="{805FA445-F1A9-40F4-B627-85DA69B9337D}" dt="2018-03-17T21:41:09.871" v="5477" actId="20577"/>
          <ac:spMkLst>
            <pc:docMk/>
            <pc:sldMk cId="976884698" sldId="337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0:26:39.085" v="3782" actId="20577"/>
          <ac:spMkLst>
            <pc:docMk/>
            <pc:sldMk cId="976884698" sldId="337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0:29:46.072" v="3941" actId="14100"/>
          <ac:spMkLst>
            <pc:docMk/>
            <pc:sldMk cId="976884698" sldId="337"/>
            <ac:spMk id="12" creationId="{B9CF4286-0D34-4DF9-BBAA-8A0501830710}"/>
          </ac:spMkLst>
        </pc:spChg>
        <pc:spChg chg="del mod">
          <ac:chgData name="Никола Алексеев" userId="ba66283bcb01e904" providerId="LiveId" clId="{805FA445-F1A9-40F4-B627-85DA69B9337D}" dt="2018-03-17T20:28:09.334" v="3814" actId="478"/>
          <ac:spMkLst>
            <pc:docMk/>
            <pc:sldMk cId="976884698" sldId="337"/>
            <ac:spMk id="14" creationId="{9F7B6876-F584-45EA-86C5-65111A15EB1B}"/>
          </ac:spMkLst>
        </pc:spChg>
      </pc:sldChg>
      <pc:sldChg chg="addSp delSp modSp add">
        <pc:chgData name="Никола Алексеев" userId="ba66283bcb01e904" providerId="LiveId" clId="{805FA445-F1A9-40F4-B627-85DA69B9337D}" dt="2018-03-17T21:41:22.696" v="5484" actId="1076"/>
        <pc:sldMkLst>
          <pc:docMk/>
          <pc:sldMk cId="789809991" sldId="338"/>
        </pc:sldMkLst>
        <pc:spChg chg="del">
          <ac:chgData name="Никола Алексеев" userId="ba66283bcb01e904" providerId="LiveId" clId="{805FA445-F1A9-40F4-B627-85DA69B9337D}" dt="2018-03-17T20:32:05.589" v="4085" actId="478"/>
          <ac:spMkLst>
            <pc:docMk/>
            <pc:sldMk cId="789809991" sldId="338"/>
            <ac:spMk id="2" creationId="{13A4770C-E8D1-41D5-AA0F-2E0DD54F5D71}"/>
          </ac:spMkLst>
        </pc:spChg>
        <pc:spChg chg="del">
          <ac:chgData name="Никола Алексеев" userId="ba66283bcb01e904" providerId="LiveId" clId="{805FA445-F1A9-40F4-B627-85DA69B9337D}" dt="2018-03-17T21:41:22.513" v="5483" actId="478"/>
          <ac:spMkLst>
            <pc:docMk/>
            <pc:sldMk cId="789809991" sldId="338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1:41:22.513" v="5483" actId="478"/>
          <ac:spMkLst>
            <pc:docMk/>
            <pc:sldMk cId="789809991" sldId="338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0:44:28.984" v="4100" actId="20577"/>
          <ac:spMkLst>
            <pc:docMk/>
            <pc:sldMk cId="789809991" sldId="338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20:32:05.589" v="4085" actId="478"/>
          <ac:spMkLst>
            <pc:docMk/>
            <pc:sldMk cId="789809991" sldId="338"/>
            <ac:spMk id="12" creationId="{B9CF4286-0D34-4DF9-BBAA-8A0501830710}"/>
          </ac:spMkLst>
        </pc:spChg>
        <pc:spChg chg="add mod">
          <ac:chgData name="Никола Алексеев" userId="ba66283bcb01e904" providerId="LiveId" clId="{805FA445-F1A9-40F4-B627-85DA69B9337D}" dt="2018-03-17T21:01:34.240" v="5157" actId="1076"/>
          <ac:spMkLst>
            <pc:docMk/>
            <pc:sldMk cId="789809991" sldId="338"/>
            <ac:spMk id="13" creationId="{FF34FE48-2D5A-4359-84E1-8E6E982A5EF9}"/>
          </ac:spMkLst>
        </pc:spChg>
        <pc:spChg chg="add">
          <ac:chgData name="Никола Алексеев" userId="ba66283bcb01e904" providerId="LiveId" clId="{805FA445-F1A9-40F4-B627-85DA69B9337D}" dt="2018-03-17T21:41:22.696" v="5484" actId="1076"/>
          <ac:spMkLst>
            <pc:docMk/>
            <pc:sldMk cId="789809991" sldId="338"/>
            <ac:spMk id="14" creationId="{BBE3F190-7ABF-4F28-BEC2-93FFFDBCA24F}"/>
          </ac:spMkLst>
        </pc:spChg>
        <pc:spChg chg="add">
          <ac:chgData name="Никола Алексеев" userId="ba66283bcb01e904" providerId="LiveId" clId="{805FA445-F1A9-40F4-B627-85DA69B9337D}" dt="2018-03-17T21:41:22.696" v="5484" actId="1076"/>
          <ac:spMkLst>
            <pc:docMk/>
            <pc:sldMk cId="789809991" sldId="338"/>
            <ac:spMk id="15" creationId="{1ECACFBF-CE5F-4F8F-8551-8AEB3ADF3107}"/>
          </ac:spMkLst>
        </pc:spChg>
        <pc:picChg chg="add mod">
          <ac:chgData name="Никола Алексеев" userId="ba66283bcb01e904" providerId="LiveId" clId="{805FA445-F1A9-40F4-B627-85DA69B9337D}" dt="2018-03-17T21:00:32.533" v="4963" actId="1076"/>
          <ac:picMkLst>
            <pc:docMk/>
            <pc:sldMk cId="789809991" sldId="338"/>
            <ac:picMk id="3" creationId="{48CAF052-68F4-4F93-8144-1B1CAE4ABEE5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1:41:17.245" v="5480" actId="1076"/>
        <pc:sldMkLst>
          <pc:docMk/>
          <pc:sldMk cId="1265980032" sldId="339"/>
        </pc:sldMkLst>
        <pc:spChg chg="del mod">
          <ac:chgData name="Никола Алексеев" userId="ba66283bcb01e904" providerId="LiveId" clId="{805FA445-F1A9-40F4-B627-85DA69B9337D}" dt="2018-03-17T20:46:34.637" v="4369" actId="1076"/>
          <ac:spMkLst>
            <pc:docMk/>
            <pc:sldMk cId="1265980032" sldId="339"/>
            <ac:spMk id="2" creationId="{13A4770C-E8D1-41D5-AA0F-2E0DD54F5D71}"/>
          </ac:spMkLst>
        </pc:spChg>
        <pc:spChg chg="add mo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3" creationId="{FF4B62DF-5B06-4F0B-91E8-AAA6B775B4E1}"/>
          </ac:spMkLst>
        </pc:spChg>
        <pc:spChg chg="del">
          <ac:chgData name="Никола Алексеев" userId="ba66283bcb01e904" providerId="LiveId" clId="{805FA445-F1A9-40F4-B627-85DA69B9337D}" dt="2018-03-17T21:41:17.073" v="5479" actId="478"/>
          <ac:spMkLst>
            <pc:docMk/>
            <pc:sldMk cId="1265980032" sldId="339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1:41:17.073" v="5479" actId="478"/>
          <ac:spMkLst>
            <pc:docMk/>
            <pc:sldMk cId="1265980032" sldId="339"/>
            <ac:spMk id="10" creationId="{8EB35A95-E3E2-4F41-8EE1-823028D9415C}"/>
          </ac:spMkLst>
        </pc:spChg>
        <pc:spChg chg="del mod">
          <ac:chgData name="Никола Алексеев" userId="ba66283bcb01e904" providerId="LiveId" clId="{805FA445-F1A9-40F4-B627-85DA69B9337D}" dt="2018-03-17T20:49:54.333" v="4557" actId="478"/>
          <ac:spMkLst>
            <pc:docMk/>
            <pc:sldMk cId="1265980032" sldId="339"/>
            <ac:spMk id="11" creationId="{CE76B513-2D4A-42B6-A133-0F8805243B89}"/>
          </ac:spMkLst>
        </pc:spChg>
        <pc:spChg chg="del mod">
          <ac:chgData name="Никола Алексеев" userId="ba66283bcb01e904" providerId="LiveId" clId="{805FA445-F1A9-40F4-B627-85DA69B9337D}" dt="2018-03-17T20:49:54.333" v="4557" actId="478"/>
          <ac:spMkLst>
            <pc:docMk/>
            <pc:sldMk cId="1265980032" sldId="339"/>
            <ac:spMk id="12" creationId="{B9CF4286-0D34-4DF9-BBAA-8A0501830710}"/>
          </ac:spMkLst>
        </pc:spChg>
        <pc:spChg chg="add mod">
          <ac:chgData name="Никола Алексеев" userId="ba66283bcb01e904" providerId="LiveId" clId="{805FA445-F1A9-40F4-B627-85DA69B9337D}" dt="2018-03-17T20:57:39.799" v="4912" actId="1076"/>
          <ac:spMkLst>
            <pc:docMk/>
            <pc:sldMk cId="1265980032" sldId="339"/>
            <ac:spMk id="13" creationId="{7CE19DAC-F022-439E-9C65-0E7C2DE67085}"/>
          </ac:spMkLst>
        </pc:spChg>
        <pc:spChg chg="add mod or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14" creationId="{DBB44667-67B2-46FB-B4FF-5E6AD8F3EBA8}"/>
          </ac:spMkLst>
        </pc:spChg>
        <pc:spChg chg="add del mod">
          <ac:chgData name="Никола Алексеев" userId="ba66283bcb01e904" providerId="LiveId" clId="{805FA445-F1A9-40F4-B627-85DA69B9337D}" dt="2018-03-17T20:49:50.986" v="4555" actId="1076"/>
          <ac:spMkLst>
            <pc:docMk/>
            <pc:sldMk cId="1265980032" sldId="339"/>
            <ac:spMk id="15" creationId="{10B0A63A-5EBF-43C1-96D8-827065A36E51}"/>
          </ac:spMkLst>
        </pc:spChg>
        <pc:spChg chg="add mod">
          <ac:chgData name="Никола Алексеев" userId="ba66283bcb01e904" providerId="LiveId" clId="{805FA445-F1A9-40F4-B627-85DA69B9337D}" dt="2018-03-17T20:50:35.369" v="4565" actId="1076"/>
          <ac:spMkLst>
            <pc:docMk/>
            <pc:sldMk cId="1265980032" sldId="339"/>
            <ac:spMk id="16" creationId="{24B7D8F6-D0C0-468C-A487-D47F8908F7FC}"/>
          </ac:spMkLst>
        </pc:spChg>
        <pc:spChg chg="add mod">
          <ac:chgData name="Никола Алексеев" userId="ba66283bcb01e904" providerId="LiveId" clId="{805FA445-F1A9-40F4-B627-85DA69B9337D}" dt="2018-03-17T20:50:30.518" v="4564" actId="20577"/>
          <ac:spMkLst>
            <pc:docMk/>
            <pc:sldMk cId="1265980032" sldId="339"/>
            <ac:spMk id="17" creationId="{309CFCB7-D06C-4FCB-8497-132ECF313DD4}"/>
          </ac:spMkLst>
        </pc:spChg>
        <pc:spChg chg="add mo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18" creationId="{E1FAE2AE-1A10-48F6-902C-06BBB83FC53C}"/>
          </ac:spMkLst>
        </pc:spChg>
        <pc:spChg chg="add del mod">
          <ac:chgData name="Никола Алексеев" userId="ba66283bcb01e904" providerId="LiveId" clId="{805FA445-F1A9-40F4-B627-85DA69B9337D}" dt="2018-03-17T20:52:04.366" v="4618" actId="478"/>
          <ac:spMkLst>
            <pc:docMk/>
            <pc:sldMk cId="1265980032" sldId="339"/>
            <ac:spMk id="20" creationId="{6C0BB717-9185-4BAE-994D-425396F4CB8A}"/>
          </ac:spMkLst>
        </pc:spChg>
        <pc:spChg chg="add mo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21" creationId="{0A237A6F-628C-488C-98E5-6BD816DB8400}"/>
          </ac:spMkLst>
        </pc:spChg>
        <pc:spChg chg="add mo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41" creationId="{405ADF26-0084-4D8D-A462-4354C0F57601}"/>
          </ac:spMkLst>
        </pc:spChg>
        <pc:spChg chg="add mod">
          <ac:chgData name="Никола Алексеев" userId="ba66283bcb01e904" providerId="LiveId" clId="{805FA445-F1A9-40F4-B627-85DA69B9337D}" dt="2018-03-17T20:57:08.904" v="4897" actId="1036"/>
          <ac:spMkLst>
            <pc:docMk/>
            <pc:sldMk cId="1265980032" sldId="339"/>
            <ac:spMk id="42" creationId="{F10C0F57-07A0-46FC-A801-FA2874B2F804}"/>
          </ac:spMkLst>
        </pc:spChg>
        <pc:spChg chg="add mod">
          <ac:chgData name="Никола Алексеев" userId="ba66283bcb01e904" providerId="LiveId" clId="{805FA445-F1A9-40F4-B627-85DA69B9337D}" dt="2018-03-17T20:55:41.252" v="4709" actId="1076"/>
          <ac:spMkLst>
            <pc:docMk/>
            <pc:sldMk cId="1265980032" sldId="339"/>
            <ac:spMk id="55" creationId="{2FFBB841-FF1F-4C25-B97D-D37FA3BD1955}"/>
          </ac:spMkLst>
        </pc:spChg>
        <pc:spChg chg="add del mod">
          <ac:chgData name="Никола Алексеев" userId="ba66283bcb01e904" providerId="LiveId" clId="{805FA445-F1A9-40F4-B627-85DA69B9337D}" dt="2018-03-17T20:56:05.045" v="4725" actId="478"/>
          <ac:spMkLst>
            <pc:docMk/>
            <pc:sldMk cId="1265980032" sldId="339"/>
            <ac:spMk id="56" creationId="{0260E0C0-770C-4186-9605-462112D132E4}"/>
          </ac:spMkLst>
        </pc:spChg>
        <pc:spChg chg="add mod">
          <ac:chgData name="Никола Алексеев" userId="ba66283bcb01e904" providerId="LiveId" clId="{805FA445-F1A9-40F4-B627-85DA69B9337D}" dt="2018-03-17T20:58:50.179" v="4949" actId="113"/>
          <ac:spMkLst>
            <pc:docMk/>
            <pc:sldMk cId="1265980032" sldId="339"/>
            <ac:spMk id="57" creationId="{432A4F69-A88F-4282-B661-7F097D001A08}"/>
          </ac:spMkLst>
        </pc:spChg>
        <pc:spChg chg="add mod ord">
          <ac:chgData name="Никола Алексеев" userId="ba66283bcb01e904" providerId="LiveId" clId="{805FA445-F1A9-40F4-B627-85DA69B9337D}" dt="2018-03-17T20:58:40.282" v="4945" actId="1037"/>
          <ac:spMkLst>
            <pc:docMk/>
            <pc:sldMk cId="1265980032" sldId="339"/>
            <ac:spMk id="58" creationId="{D45658EB-A3DD-4302-86D5-8DBC26A1DE0B}"/>
          </ac:spMkLst>
        </pc:spChg>
        <pc:spChg chg="add del mod">
          <ac:chgData name="Никола Алексеев" userId="ba66283bcb01e904" providerId="LiveId" clId="{805FA445-F1A9-40F4-B627-85DA69B9337D}" dt="2018-03-17T20:59:18.068" v="4956" actId="478"/>
          <ac:spMkLst>
            <pc:docMk/>
            <pc:sldMk cId="1265980032" sldId="339"/>
            <ac:spMk id="66" creationId="{87AE73E4-F1A9-4E47-8DB0-33536BEC558E}"/>
          </ac:spMkLst>
        </pc:spChg>
        <pc:spChg chg="add">
          <ac:chgData name="Никола Алексеев" userId="ba66283bcb01e904" providerId="LiveId" clId="{805FA445-F1A9-40F4-B627-85DA69B9337D}" dt="2018-03-17T21:41:17.245" v="5480" actId="1076"/>
          <ac:spMkLst>
            <pc:docMk/>
            <pc:sldMk cId="1265980032" sldId="339"/>
            <ac:spMk id="67" creationId="{C008D54A-47C9-421B-8C87-3E3C5E4FB3ED}"/>
          </ac:spMkLst>
        </pc:spChg>
        <pc:spChg chg="add">
          <ac:chgData name="Никола Алексеев" userId="ba66283bcb01e904" providerId="LiveId" clId="{805FA445-F1A9-40F4-B627-85DA69B9337D}" dt="2018-03-17T21:41:17.245" v="5480" actId="1076"/>
          <ac:spMkLst>
            <pc:docMk/>
            <pc:sldMk cId="1265980032" sldId="339"/>
            <ac:spMk id="68" creationId="{DC9E408F-75C7-4BD5-B3E6-14D62A6527A8}"/>
          </ac:spMkLst>
        </pc:spChg>
        <pc:picChg chg="add mod">
          <ac:chgData name="Никола Алексеев" userId="ba66283bcb01e904" providerId="LiveId" clId="{805FA445-F1A9-40F4-B627-85DA69B9337D}" dt="2018-03-17T20:50:09.333" v="4560" actId="1076"/>
          <ac:picMkLst>
            <pc:docMk/>
            <pc:sldMk cId="1265980032" sldId="339"/>
            <ac:picMk id="4" creationId="{4B02D7B5-7714-45A5-9284-2DED3F52B05D}"/>
          </ac:picMkLst>
        </pc:picChg>
        <pc:cxnChg chg="add del mod">
          <ac:chgData name="Никола Алексеев" userId="ba66283bcb01e904" providerId="LiveId" clId="{805FA445-F1A9-40F4-B627-85DA69B9337D}" dt="2018-03-17T20:51:17.927" v="4576" actId="478"/>
          <ac:cxnSpMkLst>
            <pc:docMk/>
            <pc:sldMk cId="1265980032" sldId="339"/>
            <ac:cxnSpMk id="6" creationId="{76597F18-3976-4285-AA75-033C6D7DB87C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23" creationId="{CDD81E9E-083A-41F7-9E96-FB9C9F434B55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25" creationId="{937B423A-531B-4E09-8A9D-C93A2D0024FF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27" creationId="{E561098F-AF53-492F-B0CD-1567003B03C3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29" creationId="{F0E8E17B-A4C0-4F54-8C31-FDFB125E27B6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44" creationId="{9D08C4E4-F3E1-4F5C-A352-D4ECD9848F24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46" creationId="{E6EEA17D-5FEE-4DD9-BDD2-23904C35A39E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48" creationId="{3F357A03-FE9B-49C8-87F6-3A2786F79045}"/>
          </ac:cxnSpMkLst>
        </pc:cxnChg>
        <pc:cxnChg chg="add mod">
          <ac:chgData name="Никола Алексеев" userId="ba66283bcb01e904" providerId="LiveId" clId="{805FA445-F1A9-40F4-B627-85DA69B9337D}" dt="2018-03-17T20:57:08.904" v="4897" actId="1036"/>
          <ac:cxnSpMkLst>
            <pc:docMk/>
            <pc:sldMk cId="1265980032" sldId="339"/>
            <ac:cxnSpMk id="50" creationId="{306D9702-3657-4BF0-83F0-34EC7BAAB064}"/>
          </ac:cxnSpMkLst>
        </pc:cxnChg>
        <pc:cxnChg chg="add mod">
          <ac:chgData name="Никола Алексеев" userId="ba66283bcb01e904" providerId="LiveId" clId="{805FA445-F1A9-40F4-B627-85DA69B9337D}" dt="2018-03-17T20:58:40.282" v="4945" actId="1037"/>
          <ac:cxnSpMkLst>
            <pc:docMk/>
            <pc:sldMk cId="1265980032" sldId="339"/>
            <ac:cxnSpMk id="60" creationId="{594B53B4-36F5-46CE-8432-67F5F5F0E8C4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1:41:20.019" v="5482" actId="1076"/>
        <pc:sldMkLst>
          <pc:docMk/>
          <pc:sldMk cId="3108419213" sldId="340"/>
        </pc:sldMkLst>
        <pc:spChg chg="del">
          <ac:chgData name="Никола Алексеев" userId="ba66283bcb01e904" providerId="LiveId" clId="{805FA445-F1A9-40F4-B627-85DA69B9337D}" dt="2018-03-17T20:59:49.704" v="4957" actId="478"/>
          <ac:spMkLst>
            <pc:docMk/>
            <pc:sldMk cId="3108419213" sldId="340"/>
            <ac:spMk id="3" creationId="{FF4B62DF-5B06-4F0B-91E8-AAA6B775B4E1}"/>
          </ac:spMkLst>
        </pc:spChg>
        <pc:spChg chg="del">
          <ac:chgData name="Никола Алексеев" userId="ba66283bcb01e904" providerId="LiveId" clId="{805FA445-F1A9-40F4-B627-85DA69B9337D}" dt="2018-03-17T21:41:19.862" v="5481" actId="478"/>
          <ac:spMkLst>
            <pc:docMk/>
            <pc:sldMk cId="3108419213" sldId="340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1:41:19.862" v="5481" actId="478"/>
          <ac:spMkLst>
            <pc:docMk/>
            <pc:sldMk cId="3108419213" sldId="340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0:59:54.967" v="4958" actId="1076"/>
          <ac:spMkLst>
            <pc:docMk/>
            <pc:sldMk cId="3108419213" sldId="340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0:59:54.967" v="4958" actId="1076"/>
          <ac:spMkLst>
            <pc:docMk/>
            <pc:sldMk cId="3108419213" sldId="340"/>
            <ac:spMk id="12" creationId="{B9CF4286-0D34-4DF9-BBAA-8A0501830710}"/>
          </ac:spMkLst>
        </pc:spChg>
        <pc:spChg chg="del">
          <ac:chgData name="Никола Алексеев" userId="ba66283bcb01e904" providerId="LiveId" clId="{805FA445-F1A9-40F4-B627-85DA69B9337D}" dt="2018-03-17T20:59:49.704" v="4957" actId="478"/>
          <ac:spMkLst>
            <pc:docMk/>
            <pc:sldMk cId="3108419213" sldId="340"/>
            <ac:spMk id="13" creationId="{7CE19DAC-F022-439E-9C65-0E7C2DE67085}"/>
          </ac:spMkLst>
        </pc:spChg>
        <pc:spChg chg="del">
          <ac:chgData name="Никола Алексеев" userId="ba66283bcb01e904" providerId="LiveId" clId="{805FA445-F1A9-40F4-B627-85DA69B9337D}" dt="2018-03-17T20:59:49.704" v="4957" actId="478"/>
          <ac:spMkLst>
            <pc:docMk/>
            <pc:sldMk cId="3108419213" sldId="340"/>
            <ac:spMk id="14" creationId="{DBB44667-67B2-46FB-B4FF-5E6AD8F3EBA8}"/>
          </ac:spMkLst>
        </pc:spChg>
        <pc:spChg chg="add">
          <ac:chgData name="Никола Алексеев" userId="ba66283bcb01e904" providerId="LiveId" clId="{805FA445-F1A9-40F4-B627-85DA69B9337D}" dt="2018-03-17T21:41:20.019" v="5482" actId="1076"/>
          <ac:spMkLst>
            <pc:docMk/>
            <pc:sldMk cId="3108419213" sldId="340"/>
            <ac:spMk id="15" creationId="{2871EB1B-6294-403E-812B-0C4587B70F83}"/>
          </ac:spMkLst>
        </pc:spChg>
        <pc:spChg chg="add">
          <ac:chgData name="Никола Алексеев" userId="ba66283bcb01e904" providerId="LiveId" clId="{805FA445-F1A9-40F4-B627-85DA69B9337D}" dt="2018-03-17T21:41:20.019" v="5482" actId="1076"/>
          <ac:spMkLst>
            <pc:docMk/>
            <pc:sldMk cId="3108419213" sldId="340"/>
            <ac:spMk id="16" creationId="{CF4C71E4-18A9-485A-BC1A-7349013F7A86}"/>
          </ac:spMkLst>
        </pc:spChg>
      </pc:sldChg>
      <pc:sldChg chg="addSp delSp modSp add">
        <pc:chgData name="Никола Алексеев" userId="ba66283bcb01e904" providerId="LiveId" clId="{805FA445-F1A9-40F4-B627-85DA69B9337D}" dt="2018-03-17T21:41:25.027" v="5486" actId="1076"/>
        <pc:sldMkLst>
          <pc:docMk/>
          <pc:sldMk cId="2658164921" sldId="341"/>
        </pc:sldMkLst>
        <pc:spChg chg="del">
          <ac:chgData name="Никола Алексеев" userId="ba66283bcb01e904" providerId="LiveId" clId="{805FA445-F1A9-40F4-B627-85DA69B9337D}" dt="2018-03-17T21:41:24.894" v="5485" actId="478"/>
          <ac:spMkLst>
            <pc:docMk/>
            <pc:sldMk cId="2658164921" sldId="341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1:41:24.894" v="5485" actId="478"/>
          <ac:spMkLst>
            <pc:docMk/>
            <pc:sldMk cId="2658164921" sldId="341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1:05:54.730" v="5436" actId="1076"/>
          <ac:spMkLst>
            <pc:docMk/>
            <pc:sldMk cId="2658164921" sldId="341"/>
            <ac:spMk id="11" creationId="{CE76B513-2D4A-42B6-A133-0F8805243B89}"/>
          </ac:spMkLst>
        </pc:spChg>
        <pc:spChg chg="add">
          <ac:chgData name="Никола Алексеев" userId="ba66283bcb01e904" providerId="LiveId" clId="{805FA445-F1A9-40F4-B627-85DA69B9337D}" dt="2018-03-17T21:41:25.027" v="5486" actId="1076"/>
          <ac:spMkLst>
            <pc:docMk/>
            <pc:sldMk cId="2658164921" sldId="341"/>
            <ac:spMk id="12" creationId="{55504640-4CA3-4995-B745-651009570D92}"/>
          </ac:spMkLst>
        </pc:spChg>
        <pc:spChg chg="del">
          <ac:chgData name="Никола Алексеев" userId="ba66283bcb01e904" providerId="LiveId" clId="{805FA445-F1A9-40F4-B627-85DA69B9337D}" dt="2018-03-17T21:04:09.457" v="5160" actId="478"/>
          <ac:spMkLst>
            <pc:docMk/>
            <pc:sldMk cId="2658164921" sldId="341"/>
            <ac:spMk id="13" creationId="{FF34FE48-2D5A-4359-84E1-8E6E982A5EF9}"/>
          </ac:spMkLst>
        </pc:spChg>
        <pc:spChg chg="add">
          <ac:chgData name="Никола Алексеев" userId="ba66283bcb01e904" providerId="LiveId" clId="{805FA445-F1A9-40F4-B627-85DA69B9337D}" dt="2018-03-17T21:41:25.027" v="5486" actId="1076"/>
          <ac:spMkLst>
            <pc:docMk/>
            <pc:sldMk cId="2658164921" sldId="341"/>
            <ac:spMk id="14" creationId="{DC7F1F56-E7F1-4F59-BB41-95DBF5003FE5}"/>
          </ac:spMkLst>
        </pc:spChg>
        <pc:picChg chg="del">
          <ac:chgData name="Никола Алексеев" userId="ba66283bcb01e904" providerId="LiveId" clId="{805FA445-F1A9-40F4-B627-85DA69B9337D}" dt="2018-03-17T21:04:08.566" v="5159" actId="478"/>
          <ac:picMkLst>
            <pc:docMk/>
            <pc:sldMk cId="2658164921" sldId="341"/>
            <ac:picMk id="3" creationId="{48CAF052-68F4-4F93-8144-1B1CAE4ABEE5}"/>
          </ac:picMkLst>
        </pc:picChg>
      </pc:sldChg>
      <pc:sldChg chg="addSp delSp modSp add ord">
        <pc:chgData name="Никола Алексеев" userId="ba66283bcb01e904" providerId="LiveId" clId="{805FA445-F1A9-40F4-B627-85DA69B9337D}" dt="2018-03-17T22:46:53.107" v="10956" actId="14100"/>
        <pc:sldMkLst>
          <pc:docMk/>
          <pc:sldMk cId="499822137" sldId="342"/>
        </pc:sldMkLst>
        <pc:spChg chg="add del">
          <ac:chgData name="Никола Алексеев" userId="ba66283bcb01e904" providerId="LiveId" clId="{805FA445-F1A9-40F4-B627-85DA69B9337D}" dt="2018-03-17T21:52:07.974" v="6439" actId="14100"/>
          <ac:spMkLst>
            <pc:docMk/>
            <pc:sldMk cId="499822137" sldId="342"/>
            <ac:spMk id="4" creationId="{5E5FF43F-40C7-43B6-B598-080EEE7CB2AD}"/>
          </ac:spMkLst>
        </pc:spChg>
        <pc:spChg chg="add del">
          <ac:chgData name="Никола Алексеев" userId="ba66283bcb01e904" providerId="LiveId" clId="{805FA445-F1A9-40F4-B627-85DA69B9337D}" dt="2018-03-17T21:52:12.790" v="6441" actId="14100"/>
          <ac:spMkLst>
            <pc:docMk/>
            <pc:sldMk cId="499822137" sldId="342"/>
            <ac:spMk id="5" creationId="{C791AE4D-28E0-4B9C-9A06-8479566F40B2}"/>
          </ac:spMkLst>
        </pc:spChg>
        <pc:spChg chg="mod">
          <ac:chgData name="Никола Алексеев" userId="ba66283bcb01e904" providerId="LiveId" clId="{805FA445-F1A9-40F4-B627-85DA69B9337D}" dt="2018-03-17T21:40:56.013" v="5464" actId="14100"/>
          <ac:spMkLst>
            <pc:docMk/>
            <pc:sldMk cId="499822137" sldId="342"/>
            <ac:spMk id="7" creationId="{7C9554DC-45D0-4B34-A16D-38DEC269C48B}"/>
          </ac:spMkLst>
        </pc:spChg>
        <pc:spChg chg="mod">
          <ac:chgData name="Никола Алексеев" userId="ba66283bcb01e904" providerId="LiveId" clId="{805FA445-F1A9-40F4-B627-85DA69B9337D}" dt="2018-03-17T21:40:53.949" v="5463" actId="14100"/>
          <ac:spMkLst>
            <pc:docMk/>
            <pc:sldMk cId="499822137" sldId="342"/>
            <ac:spMk id="8" creationId="{E3DEAA48-0D68-47CC-B282-274ABBFAF381}"/>
          </ac:spMkLst>
        </pc:spChg>
        <pc:spChg chg="mod">
          <ac:chgData name="Никола Алексеев" userId="ba66283bcb01e904" providerId="LiveId" clId="{805FA445-F1A9-40F4-B627-85DA69B9337D}" dt="2018-03-17T22:46:53.107" v="10956" actId="14100"/>
          <ac:spMkLst>
            <pc:docMk/>
            <pc:sldMk cId="499822137" sldId="342"/>
            <ac:spMk id="9" creationId="{5E5AD13D-83DB-4262-9CAF-605B3FFE56DA}"/>
          </ac:spMkLst>
        </pc:spChg>
        <pc:spChg chg="mod">
          <ac:chgData name="Никола Алексеев" userId="ba66283bcb01e904" providerId="LiveId" clId="{805FA445-F1A9-40F4-B627-85DA69B9337D}" dt="2018-03-17T22:46:49.838" v="10955" actId="20577"/>
          <ac:spMkLst>
            <pc:docMk/>
            <pc:sldMk cId="499822137" sldId="342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1:48:31.668" v="6415" actId="20577"/>
          <ac:spMkLst>
            <pc:docMk/>
            <pc:sldMk cId="499822137" sldId="342"/>
            <ac:spMk id="11" creationId="{CE76B513-2D4A-42B6-A133-0F8805243B89}"/>
          </ac:spMkLst>
        </pc:spChg>
        <pc:spChg chg="add mod">
          <ac:chgData name="Никола Алексеев" userId="ba66283bcb01e904" providerId="LiveId" clId="{805FA445-F1A9-40F4-B627-85DA69B9337D}" dt="2018-03-17T21:53:03.994" v="6459" actId="14100"/>
          <ac:spMkLst>
            <pc:docMk/>
            <pc:sldMk cId="499822137" sldId="342"/>
            <ac:spMk id="12" creationId="{CECD3391-936B-48EF-9D47-FDF93473FEE8}"/>
          </ac:spMkLst>
        </pc:spChg>
        <pc:spChg chg="add mod">
          <ac:chgData name="Никола Алексеев" userId="ba66283bcb01e904" providerId="LiveId" clId="{805FA445-F1A9-40F4-B627-85DA69B9337D}" dt="2018-03-17T21:53:47.191" v="6462" actId="14100"/>
          <ac:spMkLst>
            <pc:docMk/>
            <pc:sldMk cId="499822137" sldId="342"/>
            <ac:spMk id="15" creationId="{20352DF2-DE40-4749-ACC3-3B0A885550E6}"/>
          </ac:spMkLst>
        </pc:spChg>
        <pc:picChg chg="add mod">
          <ac:chgData name="Никола Алексеев" userId="ba66283bcb01e904" providerId="LiveId" clId="{805FA445-F1A9-40F4-B627-85DA69B9337D}" dt="2018-03-17T21:53:13.800" v="6460" actId="14100"/>
          <ac:picMkLst>
            <pc:docMk/>
            <pc:sldMk cId="499822137" sldId="342"/>
            <ac:picMk id="3" creationId="{89ADC395-6493-46FC-9E47-C485D4F8972D}"/>
          </ac:picMkLst>
        </pc:picChg>
        <pc:picChg chg="add mod">
          <ac:chgData name="Никола Алексеев" userId="ba66283bcb01e904" providerId="LiveId" clId="{805FA445-F1A9-40F4-B627-85DA69B9337D}" dt="2018-03-17T21:53:42.858" v="6461" actId="14100"/>
          <ac:picMkLst>
            <pc:docMk/>
            <pc:sldMk cId="499822137" sldId="342"/>
            <ac:picMk id="13" creationId="{8A6E291B-3721-48C0-AE79-E41A1EF70D3B}"/>
          </ac:picMkLst>
        </pc:picChg>
        <pc:picChg chg="add mod">
          <ac:chgData name="Никола Алексеев" userId="ba66283bcb01e904" providerId="LiveId" clId="{805FA445-F1A9-40F4-B627-85DA69B9337D}" dt="2018-03-17T21:52:59.658" v="6458" actId="14100"/>
          <ac:picMkLst>
            <pc:docMk/>
            <pc:sldMk cId="499822137" sldId="342"/>
            <ac:picMk id="2050" creationId="{38F9D61F-660E-4E14-A209-2AA3F9BE309C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6:59.177" v="10958" actId="1076"/>
        <pc:sldMkLst>
          <pc:docMk/>
          <pc:sldMk cId="1212419426" sldId="343"/>
        </pc:sldMkLst>
        <pc:spChg chg="del">
          <ac:chgData name="Никола Алексеев" userId="ba66283bcb01e904" providerId="LiveId" clId="{805FA445-F1A9-40F4-B627-85DA69B9337D}" dt="2018-03-17T22:46:58.443" v="10957" actId="478"/>
          <ac:spMkLst>
            <pc:docMk/>
            <pc:sldMk cId="1212419426" sldId="343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6:58.443" v="10957" actId="478"/>
          <ac:spMkLst>
            <pc:docMk/>
            <pc:sldMk cId="1212419426" sldId="343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6:58.443" v="10957" actId="478"/>
          <ac:spMkLst>
            <pc:docMk/>
            <pc:sldMk cId="1212419426" sldId="343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6:58.443" v="10957" actId="478"/>
          <ac:spMkLst>
            <pc:docMk/>
            <pc:sldMk cId="1212419426" sldId="343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00:39.050" v="7396" actId="20577"/>
          <ac:spMkLst>
            <pc:docMk/>
            <pc:sldMk cId="1212419426" sldId="343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21:53:59.851" v="6466" actId="478"/>
          <ac:spMkLst>
            <pc:docMk/>
            <pc:sldMk cId="1212419426" sldId="343"/>
            <ac:spMk id="12" creationId="{CECD3391-936B-48EF-9D47-FDF93473FEE8}"/>
          </ac:spMkLst>
        </pc:spChg>
        <pc:spChg chg="add">
          <ac:chgData name="Никола Алексеев" userId="ba66283bcb01e904" providerId="LiveId" clId="{805FA445-F1A9-40F4-B627-85DA69B9337D}" dt="2018-03-17T22:46:59.177" v="10958" actId="1076"/>
          <ac:spMkLst>
            <pc:docMk/>
            <pc:sldMk cId="1212419426" sldId="343"/>
            <ac:spMk id="14" creationId="{EC5707DB-BD2E-4188-8FD7-47D93854289C}"/>
          </ac:spMkLst>
        </pc:spChg>
        <pc:spChg chg="del">
          <ac:chgData name="Никола Алексеев" userId="ba66283bcb01e904" providerId="LiveId" clId="{805FA445-F1A9-40F4-B627-85DA69B9337D}" dt="2018-03-17T21:53:59.851" v="6466" actId="478"/>
          <ac:spMkLst>
            <pc:docMk/>
            <pc:sldMk cId="1212419426" sldId="343"/>
            <ac:spMk id="15" creationId="{20352DF2-DE40-4749-ACC3-3B0A885550E6}"/>
          </ac:spMkLst>
        </pc:spChg>
        <pc:spChg chg="add">
          <ac:chgData name="Никола Алексеев" userId="ba66283bcb01e904" providerId="LiveId" clId="{805FA445-F1A9-40F4-B627-85DA69B9337D}" dt="2018-03-17T22:46:59.177" v="10958" actId="1076"/>
          <ac:spMkLst>
            <pc:docMk/>
            <pc:sldMk cId="1212419426" sldId="343"/>
            <ac:spMk id="16" creationId="{01049D8D-0129-4027-86B7-3C0E48807768}"/>
          </ac:spMkLst>
        </pc:spChg>
        <pc:spChg chg="add">
          <ac:chgData name="Никола Алексеев" userId="ba66283bcb01e904" providerId="LiveId" clId="{805FA445-F1A9-40F4-B627-85DA69B9337D}" dt="2018-03-17T22:46:59.177" v="10958" actId="1076"/>
          <ac:spMkLst>
            <pc:docMk/>
            <pc:sldMk cId="1212419426" sldId="343"/>
            <ac:spMk id="17" creationId="{0ED37BEB-548D-4913-B063-0D0964710760}"/>
          </ac:spMkLst>
        </pc:spChg>
        <pc:spChg chg="add">
          <ac:chgData name="Никола Алексеев" userId="ba66283bcb01e904" providerId="LiveId" clId="{805FA445-F1A9-40F4-B627-85DA69B9337D}" dt="2018-03-17T22:46:59.177" v="10958" actId="1076"/>
          <ac:spMkLst>
            <pc:docMk/>
            <pc:sldMk cId="1212419426" sldId="343"/>
            <ac:spMk id="18" creationId="{64A3074C-9608-4A6C-A23E-F662A28D36A6}"/>
          </ac:spMkLst>
        </pc:spChg>
        <pc:picChg chg="del">
          <ac:chgData name="Никола Алексеев" userId="ba66283bcb01e904" providerId="LiveId" clId="{805FA445-F1A9-40F4-B627-85DA69B9337D}" dt="2018-03-17T21:53:59.851" v="6466" actId="478"/>
          <ac:picMkLst>
            <pc:docMk/>
            <pc:sldMk cId="1212419426" sldId="343"/>
            <ac:picMk id="3" creationId="{89ADC395-6493-46FC-9E47-C485D4F8972D}"/>
          </ac:picMkLst>
        </pc:picChg>
        <pc:picChg chg="del">
          <ac:chgData name="Никола Алексеев" userId="ba66283bcb01e904" providerId="LiveId" clId="{805FA445-F1A9-40F4-B627-85DA69B9337D}" dt="2018-03-17T21:53:59.851" v="6466" actId="478"/>
          <ac:picMkLst>
            <pc:docMk/>
            <pc:sldMk cId="1212419426" sldId="343"/>
            <ac:picMk id="13" creationId="{8A6E291B-3721-48C0-AE79-E41A1EF70D3B}"/>
          </ac:picMkLst>
        </pc:picChg>
        <pc:picChg chg="del">
          <ac:chgData name="Никола Алексеев" userId="ba66283bcb01e904" providerId="LiveId" clId="{805FA445-F1A9-40F4-B627-85DA69B9337D}" dt="2018-03-17T21:53:59.851" v="6466" actId="478"/>
          <ac:picMkLst>
            <pc:docMk/>
            <pc:sldMk cId="1212419426" sldId="343"/>
            <ac:picMk id="2050" creationId="{38F9D61F-660E-4E14-A209-2AA3F9BE309C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01.895" v="10960" actId="1076"/>
        <pc:sldMkLst>
          <pc:docMk/>
          <pc:sldMk cId="2092989390" sldId="344"/>
        </pc:sldMkLst>
        <pc:spChg chg="del">
          <ac:chgData name="Никола Алексеев" userId="ba66283bcb01e904" providerId="LiveId" clId="{805FA445-F1A9-40F4-B627-85DA69B9337D}" dt="2018-03-17T22:47:01.193" v="10959" actId="478"/>
          <ac:spMkLst>
            <pc:docMk/>
            <pc:sldMk cId="2092989390" sldId="344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01.193" v="10959" actId="478"/>
          <ac:spMkLst>
            <pc:docMk/>
            <pc:sldMk cId="2092989390" sldId="344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01.193" v="10959" actId="478"/>
          <ac:spMkLst>
            <pc:docMk/>
            <pc:sldMk cId="2092989390" sldId="344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01.193" v="10959" actId="478"/>
          <ac:spMkLst>
            <pc:docMk/>
            <pc:sldMk cId="2092989390" sldId="344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02:57.583" v="7643" actId="20577"/>
          <ac:spMkLst>
            <pc:docMk/>
            <pc:sldMk cId="2092989390" sldId="344"/>
            <ac:spMk id="11" creationId="{CE76B513-2D4A-42B6-A133-0F8805243B89}"/>
          </ac:spMkLst>
        </pc:spChg>
        <pc:spChg chg="add mod">
          <ac:chgData name="Никола Алексеев" userId="ba66283bcb01e904" providerId="LiveId" clId="{805FA445-F1A9-40F4-B627-85DA69B9337D}" dt="2018-03-17T22:05:31.520" v="7698" actId="1076"/>
          <ac:spMkLst>
            <pc:docMk/>
            <pc:sldMk cId="2092989390" sldId="344"/>
            <ac:spMk id="12" creationId="{DDAB5512-EA8D-4D89-8281-AE9F74040326}"/>
          </ac:spMkLst>
        </pc:spChg>
        <pc:spChg chg="add mod">
          <ac:chgData name="Никола Алексеев" userId="ba66283bcb01e904" providerId="LiveId" clId="{805FA445-F1A9-40F4-B627-85DA69B9337D}" dt="2018-03-17T22:05:11.513" v="7692" actId="1076"/>
          <ac:spMkLst>
            <pc:docMk/>
            <pc:sldMk cId="2092989390" sldId="344"/>
            <ac:spMk id="14" creationId="{0E9605D0-0D24-40BE-837D-BD034BB0B010}"/>
          </ac:spMkLst>
        </pc:spChg>
        <pc:spChg chg="add mod">
          <ac:chgData name="Никола Алексеев" userId="ba66283bcb01e904" providerId="LiveId" clId="{805FA445-F1A9-40F4-B627-85DA69B9337D}" dt="2018-03-17T22:15:02.140" v="8256" actId="1076"/>
          <ac:spMkLst>
            <pc:docMk/>
            <pc:sldMk cId="2092989390" sldId="344"/>
            <ac:spMk id="15" creationId="{3B15F293-09DC-4C18-BA52-894D2ABF0E27}"/>
          </ac:spMkLst>
        </pc:spChg>
        <pc:spChg chg="add del mod">
          <ac:chgData name="Никола Алексеев" userId="ba66283bcb01e904" providerId="LiveId" clId="{805FA445-F1A9-40F4-B627-85DA69B9337D}" dt="2018-03-17T22:09:07.354" v="7823" actId="478"/>
          <ac:spMkLst>
            <pc:docMk/>
            <pc:sldMk cId="2092989390" sldId="344"/>
            <ac:spMk id="17" creationId="{7EAD42F0-B400-4B54-BF03-A437DECF4CB4}"/>
          </ac:spMkLst>
        </pc:spChg>
        <pc:spChg chg="add mod">
          <ac:chgData name="Никола Алексеев" userId="ba66283bcb01e904" providerId="LiveId" clId="{805FA445-F1A9-40F4-B627-85DA69B9337D}" dt="2018-03-17T22:15:26.235" v="8258" actId="1076"/>
          <ac:spMkLst>
            <pc:docMk/>
            <pc:sldMk cId="2092989390" sldId="344"/>
            <ac:spMk id="19" creationId="{3AE85F43-A98F-45B1-BA64-27286B741DA1}"/>
          </ac:spMkLst>
        </pc:spChg>
        <pc:spChg chg="add mod">
          <ac:chgData name="Никола Алексеев" userId="ba66283bcb01e904" providerId="LiveId" clId="{805FA445-F1A9-40F4-B627-85DA69B9337D}" dt="2018-03-17T22:08:22.312" v="7740" actId="1076"/>
          <ac:spMkLst>
            <pc:docMk/>
            <pc:sldMk cId="2092989390" sldId="344"/>
            <ac:spMk id="23" creationId="{5D018DA5-BF51-435E-9D8F-ADD7EE4C735E}"/>
          </ac:spMkLst>
        </pc:spChg>
        <pc:spChg chg="add mod">
          <ac:chgData name="Никола Алексеев" userId="ba66283bcb01e904" providerId="LiveId" clId="{805FA445-F1A9-40F4-B627-85DA69B9337D}" dt="2018-03-17T22:08:41.588" v="7781" actId="20577"/>
          <ac:spMkLst>
            <pc:docMk/>
            <pc:sldMk cId="2092989390" sldId="344"/>
            <ac:spMk id="24" creationId="{38357753-8665-408B-876A-E828553839AD}"/>
          </ac:spMkLst>
        </pc:spChg>
        <pc:spChg chg="add mod">
          <ac:chgData name="Никола Алексеев" userId="ba66283bcb01e904" providerId="LiveId" clId="{805FA445-F1A9-40F4-B627-85DA69B9337D}" dt="2018-03-17T22:09:11.703" v="7824" actId="1076"/>
          <ac:spMkLst>
            <pc:docMk/>
            <pc:sldMk cId="2092989390" sldId="344"/>
            <ac:spMk id="25" creationId="{889EA25D-28EF-4138-889C-099D257B9574}"/>
          </ac:spMkLst>
        </pc:spChg>
        <pc:spChg chg="add">
          <ac:chgData name="Никола Алексеев" userId="ba66283bcb01e904" providerId="LiveId" clId="{805FA445-F1A9-40F4-B627-85DA69B9337D}" dt="2018-03-17T22:47:01.895" v="10960" actId="1076"/>
          <ac:spMkLst>
            <pc:docMk/>
            <pc:sldMk cId="2092989390" sldId="344"/>
            <ac:spMk id="28" creationId="{94927D48-AA8A-4B3C-ADED-77F97D3D56C0}"/>
          </ac:spMkLst>
        </pc:spChg>
        <pc:spChg chg="add">
          <ac:chgData name="Никола Алексеев" userId="ba66283bcb01e904" providerId="LiveId" clId="{805FA445-F1A9-40F4-B627-85DA69B9337D}" dt="2018-03-17T22:47:01.895" v="10960" actId="1076"/>
          <ac:spMkLst>
            <pc:docMk/>
            <pc:sldMk cId="2092989390" sldId="344"/>
            <ac:spMk id="29" creationId="{CD48B2C5-D91F-42D1-9FC9-ADC8501CFFE6}"/>
          </ac:spMkLst>
        </pc:spChg>
        <pc:spChg chg="add">
          <ac:chgData name="Никола Алексеев" userId="ba66283bcb01e904" providerId="LiveId" clId="{805FA445-F1A9-40F4-B627-85DA69B9337D}" dt="2018-03-17T22:47:01.895" v="10960" actId="1076"/>
          <ac:spMkLst>
            <pc:docMk/>
            <pc:sldMk cId="2092989390" sldId="344"/>
            <ac:spMk id="30" creationId="{B0163937-438F-4E31-A7C1-977D6A0D07DD}"/>
          </ac:spMkLst>
        </pc:spChg>
        <pc:spChg chg="add">
          <ac:chgData name="Никола Алексеев" userId="ba66283bcb01e904" providerId="LiveId" clId="{805FA445-F1A9-40F4-B627-85DA69B9337D}" dt="2018-03-17T22:47:01.895" v="10960" actId="1076"/>
          <ac:spMkLst>
            <pc:docMk/>
            <pc:sldMk cId="2092989390" sldId="344"/>
            <ac:spMk id="31" creationId="{AFAFEB86-21C8-4814-8A0E-BB6E5F0F73CB}"/>
          </ac:spMkLst>
        </pc:spChg>
        <pc:picChg chg="add mod">
          <ac:chgData name="Никола Алексеев" userId="ba66283bcb01e904" providerId="LiveId" clId="{805FA445-F1A9-40F4-B627-85DA69B9337D}" dt="2018-03-17T22:05:11.513" v="7692" actId="1076"/>
          <ac:picMkLst>
            <pc:docMk/>
            <pc:sldMk cId="2092989390" sldId="344"/>
            <ac:picMk id="3" creationId="{889BD39A-9160-40F3-921C-81CC12F86837}"/>
          </ac:picMkLst>
        </pc:picChg>
        <pc:picChg chg="add mod">
          <ac:chgData name="Никола Алексеев" userId="ba66283bcb01e904" providerId="LiveId" clId="{805FA445-F1A9-40F4-B627-85DA69B9337D}" dt="2018-03-17T22:05:31.520" v="7698" actId="1076"/>
          <ac:picMkLst>
            <pc:docMk/>
            <pc:sldMk cId="2092989390" sldId="344"/>
            <ac:picMk id="13" creationId="{42964F92-BAF3-434C-835A-9F8D768D878F}"/>
          </ac:picMkLst>
        </pc:picChg>
        <pc:picChg chg="add mod">
          <ac:chgData name="Никола Алексеев" userId="ba66283bcb01e904" providerId="LiveId" clId="{805FA445-F1A9-40F4-B627-85DA69B9337D}" dt="2018-03-17T22:08:05.373" v="7714" actId="1076"/>
          <ac:picMkLst>
            <pc:docMk/>
            <pc:sldMk cId="2092989390" sldId="344"/>
            <ac:picMk id="16" creationId="{F211E3B8-5B01-402A-AA3A-AB8428CA5407}"/>
          </ac:picMkLst>
        </pc:picChg>
        <pc:picChg chg="add del mod">
          <ac:chgData name="Никола Алексеев" userId="ba66283bcb01e904" providerId="LiveId" clId="{805FA445-F1A9-40F4-B627-85DA69B9337D}" dt="2018-03-17T22:09:07.354" v="7823" actId="478"/>
          <ac:picMkLst>
            <pc:docMk/>
            <pc:sldMk cId="2092989390" sldId="344"/>
            <ac:picMk id="18" creationId="{7A07B09D-2A65-438E-A068-D2D1D528B7D7}"/>
          </ac:picMkLst>
        </pc:picChg>
        <pc:picChg chg="add mod">
          <ac:chgData name="Никола Алексеев" userId="ba66283bcb01e904" providerId="LiveId" clId="{805FA445-F1A9-40F4-B627-85DA69B9337D}" dt="2018-03-17T22:09:11.703" v="7824" actId="1076"/>
          <ac:picMkLst>
            <pc:docMk/>
            <pc:sldMk cId="2092989390" sldId="344"/>
            <ac:picMk id="20" creationId="{947CEC9F-C77B-492D-BB0D-304FA3CD3C98}"/>
          </ac:picMkLst>
        </pc:picChg>
        <pc:cxnChg chg="add del mod">
          <ac:chgData name="Никола Алексеев" userId="ba66283bcb01e904" providerId="LiveId" clId="{805FA445-F1A9-40F4-B627-85DA69B9337D}" dt="2018-03-17T22:07:36.163" v="7711" actId="478"/>
          <ac:cxnSpMkLst>
            <pc:docMk/>
            <pc:sldMk cId="2092989390" sldId="344"/>
            <ac:cxnSpMk id="5" creationId="{82647747-E44F-4DE0-8DFE-B9967B0FEB41}"/>
          </ac:cxnSpMkLst>
        </pc:cxnChg>
        <pc:cxnChg chg="add del mod">
          <ac:chgData name="Никола Алексеев" userId="ba66283bcb01e904" providerId="LiveId" clId="{805FA445-F1A9-40F4-B627-85DA69B9337D}" dt="2018-03-17T22:12:47.765" v="8076" actId="478"/>
          <ac:cxnSpMkLst>
            <pc:docMk/>
            <pc:sldMk cId="2092989390" sldId="344"/>
            <ac:cxnSpMk id="21" creationId="{39E3E04E-A166-4DE2-B5FF-24629B4A5070}"/>
          </ac:cxnSpMkLst>
        </pc:cxnChg>
        <pc:cxnChg chg="add mod">
          <ac:chgData name="Никола Алексеев" userId="ba66283bcb01e904" providerId="LiveId" clId="{805FA445-F1A9-40F4-B627-85DA69B9337D}" dt="2018-03-17T22:12:54.707" v="8078" actId="13822"/>
          <ac:cxnSpMkLst>
            <pc:docMk/>
            <pc:sldMk cId="2092989390" sldId="344"/>
            <ac:cxnSpMk id="27" creationId="{DEF3706C-7BA9-4E36-98D4-EA1D908F5AC8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2:47:04.742" v="10962" actId="1076"/>
        <pc:sldMkLst>
          <pc:docMk/>
          <pc:sldMk cId="2647786674" sldId="345"/>
        </pc:sldMkLst>
        <pc:spChg chg="del">
          <ac:chgData name="Никола Алексеев" userId="ba66283bcb01e904" providerId="LiveId" clId="{805FA445-F1A9-40F4-B627-85DA69B9337D}" dt="2018-03-17T22:47:03.965" v="10961" actId="478"/>
          <ac:spMkLst>
            <pc:docMk/>
            <pc:sldMk cId="2647786674" sldId="345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03.965" v="10961" actId="478"/>
          <ac:spMkLst>
            <pc:docMk/>
            <pc:sldMk cId="2647786674" sldId="345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03.965" v="10961" actId="478"/>
          <ac:spMkLst>
            <pc:docMk/>
            <pc:sldMk cId="2647786674" sldId="345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03.965" v="10961" actId="478"/>
          <ac:spMkLst>
            <pc:docMk/>
            <pc:sldMk cId="2647786674" sldId="345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10:35.447" v="7934" actId="1076"/>
          <ac:spMkLst>
            <pc:docMk/>
            <pc:sldMk cId="2647786674" sldId="345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2:15:36.553" v="8259" actId="1076"/>
          <ac:spMkLst>
            <pc:docMk/>
            <pc:sldMk cId="2647786674" sldId="345"/>
            <ac:spMk id="14" creationId="{0E9605D0-0D24-40BE-837D-BD034BB0B010}"/>
          </ac:spMkLst>
        </pc:spChg>
        <pc:spChg chg="mod">
          <ac:chgData name="Никола Алексеев" userId="ba66283bcb01e904" providerId="LiveId" clId="{805FA445-F1A9-40F4-B627-85DA69B9337D}" dt="2018-03-17T22:15:39.249" v="8260" actId="1076"/>
          <ac:spMkLst>
            <pc:docMk/>
            <pc:sldMk cId="2647786674" sldId="345"/>
            <ac:spMk id="15" creationId="{3B15F293-09DC-4C18-BA52-894D2ABF0E27}"/>
          </ac:spMkLst>
        </pc:spChg>
        <pc:spChg chg="mod">
          <ac:chgData name="Никола Алексеев" userId="ba66283bcb01e904" providerId="LiveId" clId="{805FA445-F1A9-40F4-B627-85DA69B9337D}" dt="2018-03-17T22:15:54.829" v="8264" actId="1076"/>
          <ac:spMkLst>
            <pc:docMk/>
            <pc:sldMk cId="2647786674" sldId="345"/>
            <ac:spMk id="19" creationId="{3AE85F43-A98F-45B1-BA64-27286B741DA1}"/>
          </ac:spMkLst>
        </pc:spChg>
        <pc:spChg chg="del">
          <ac:chgData name="Никола Алексеев" userId="ba66283bcb01e904" providerId="LiveId" clId="{805FA445-F1A9-40F4-B627-85DA69B9337D}" dt="2018-03-17T22:11:50.596" v="8062" actId="478"/>
          <ac:spMkLst>
            <pc:docMk/>
            <pc:sldMk cId="2647786674" sldId="345"/>
            <ac:spMk id="24" creationId="{38357753-8665-408B-876A-E828553839AD}"/>
          </ac:spMkLst>
        </pc:spChg>
        <pc:spChg chg="add mod">
          <ac:chgData name="Никола Алексеев" userId="ba66283bcb01e904" providerId="LiveId" clId="{805FA445-F1A9-40F4-B627-85DA69B9337D}" dt="2018-03-17T22:11:54.091" v="8063" actId="571"/>
          <ac:spMkLst>
            <pc:docMk/>
            <pc:sldMk cId="2647786674" sldId="345"/>
            <ac:spMk id="26" creationId="{2E0CC10F-A878-40F0-8901-0D3BC55479A0}"/>
          </ac:spMkLst>
        </pc:spChg>
        <pc:spChg chg="add">
          <ac:chgData name="Никола Алексеев" userId="ba66283bcb01e904" providerId="LiveId" clId="{805FA445-F1A9-40F4-B627-85DA69B9337D}" dt="2018-03-17T22:47:04.742" v="10962" actId="1076"/>
          <ac:spMkLst>
            <pc:docMk/>
            <pc:sldMk cId="2647786674" sldId="345"/>
            <ac:spMk id="27" creationId="{9852766F-837A-4E86-A7FC-44813C12647F}"/>
          </ac:spMkLst>
        </pc:spChg>
        <pc:spChg chg="add">
          <ac:chgData name="Никола Алексеев" userId="ba66283bcb01e904" providerId="LiveId" clId="{805FA445-F1A9-40F4-B627-85DA69B9337D}" dt="2018-03-17T22:47:04.742" v="10962" actId="1076"/>
          <ac:spMkLst>
            <pc:docMk/>
            <pc:sldMk cId="2647786674" sldId="345"/>
            <ac:spMk id="28" creationId="{4BC4B5D1-9B0C-44B0-8729-5CB844FE768B}"/>
          </ac:spMkLst>
        </pc:spChg>
        <pc:spChg chg="add">
          <ac:chgData name="Никола Алексеев" userId="ba66283bcb01e904" providerId="LiveId" clId="{805FA445-F1A9-40F4-B627-85DA69B9337D}" dt="2018-03-17T22:47:04.742" v="10962" actId="1076"/>
          <ac:spMkLst>
            <pc:docMk/>
            <pc:sldMk cId="2647786674" sldId="345"/>
            <ac:spMk id="29" creationId="{2EE53361-FC46-4459-BA7A-17EE5D5B8294}"/>
          </ac:spMkLst>
        </pc:spChg>
        <pc:spChg chg="add">
          <ac:chgData name="Никола Алексеев" userId="ba66283bcb01e904" providerId="LiveId" clId="{805FA445-F1A9-40F4-B627-85DA69B9337D}" dt="2018-03-17T22:47:04.742" v="10962" actId="1076"/>
          <ac:spMkLst>
            <pc:docMk/>
            <pc:sldMk cId="2647786674" sldId="345"/>
            <ac:spMk id="30" creationId="{90A2DA83-F0B1-4CE3-8FFF-CD7119DD45FE}"/>
          </ac:spMkLst>
        </pc:spChg>
        <pc:cxnChg chg="add del mod">
          <ac:chgData name="Никола Алексеев" userId="ba66283bcb01e904" providerId="LiveId" clId="{805FA445-F1A9-40F4-B627-85DA69B9337D}" dt="2018-03-17T22:10:01.544" v="7927" actId="11529"/>
          <ac:cxnSpMkLst>
            <pc:docMk/>
            <pc:sldMk cId="2647786674" sldId="345"/>
            <ac:cxnSpMk id="4" creationId="{E5081184-F0F5-4D1A-96FF-8F9D06F7DBE2}"/>
          </ac:cxnSpMkLst>
        </pc:cxnChg>
        <pc:cxnChg chg="add mod">
          <ac:chgData name="Никола Алексеев" userId="ba66283bcb01e904" providerId="LiveId" clId="{805FA445-F1A9-40F4-B627-85DA69B9337D}" dt="2018-03-17T22:10:08.774" v="7929" actId="13822"/>
          <ac:cxnSpMkLst>
            <pc:docMk/>
            <pc:sldMk cId="2647786674" sldId="345"/>
            <ac:cxnSpMk id="6" creationId="{3D784946-552E-44EA-B0C6-DE930A9FAC89}"/>
          </ac:cxnSpMkLst>
        </pc:cxnChg>
        <pc:cxnChg chg="add mod">
          <ac:chgData name="Никола Алексеев" userId="ba66283bcb01e904" providerId="LiveId" clId="{805FA445-F1A9-40F4-B627-85DA69B9337D}" dt="2018-03-17T22:10:29.921" v="7933" actId="13822"/>
          <ac:cxnSpMkLst>
            <pc:docMk/>
            <pc:sldMk cId="2647786674" sldId="345"/>
            <ac:cxnSpMk id="18" creationId="{FC002BFE-3EBE-4A46-A427-C4259B9F9493}"/>
          </ac:cxnSpMkLst>
        </pc:cxnChg>
        <pc:cxnChg chg="del">
          <ac:chgData name="Никола Алексеев" userId="ba66283bcb01e904" providerId="LiveId" clId="{805FA445-F1A9-40F4-B627-85DA69B9337D}" dt="2018-03-17T22:10:13.527" v="7930" actId="478"/>
          <ac:cxnSpMkLst>
            <pc:docMk/>
            <pc:sldMk cId="2647786674" sldId="345"/>
            <ac:cxnSpMk id="21" creationId="{39E3E04E-A166-4DE2-B5FF-24629B4A5070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2:47:07.540" v="10964" actId="1076"/>
        <pc:sldMkLst>
          <pc:docMk/>
          <pc:sldMk cId="96462026" sldId="346"/>
        </pc:sldMkLst>
        <pc:spChg chg="del">
          <ac:chgData name="Никола Алексеев" userId="ba66283bcb01e904" providerId="LiveId" clId="{805FA445-F1A9-40F4-B627-85DA69B9337D}" dt="2018-03-17T22:47:06.828" v="10963" actId="478"/>
          <ac:spMkLst>
            <pc:docMk/>
            <pc:sldMk cId="96462026" sldId="346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06.828" v="10963" actId="478"/>
          <ac:spMkLst>
            <pc:docMk/>
            <pc:sldMk cId="96462026" sldId="346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06.828" v="10963" actId="478"/>
          <ac:spMkLst>
            <pc:docMk/>
            <pc:sldMk cId="96462026" sldId="346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06.828" v="10963" actId="478"/>
          <ac:spMkLst>
            <pc:docMk/>
            <pc:sldMk cId="96462026" sldId="346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11:37.532" v="8058" actId="20577"/>
          <ac:spMkLst>
            <pc:docMk/>
            <pc:sldMk cId="96462026" sldId="346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2:16:13.952" v="8270" actId="1076"/>
          <ac:spMkLst>
            <pc:docMk/>
            <pc:sldMk cId="96462026" sldId="346"/>
            <ac:spMk id="12" creationId="{DDAB5512-EA8D-4D89-8281-AE9F74040326}"/>
          </ac:spMkLst>
        </pc:spChg>
        <pc:spChg chg="mod">
          <ac:chgData name="Никола Алексеев" userId="ba66283bcb01e904" providerId="LiveId" clId="{805FA445-F1A9-40F4-B627-85DA69B9337D}" dt="2018-03-17T22:15:44.403" v="8261" actId="1076"/>
          <ac:spMkLst>
            <pc:docMk/>
            <pc:sldMk cId="96462026" sldId="346"/>
            <ac:spMk id="14" creationId="{0E9605D0-0D24-40BE-837D-BD034BB0B010}"/>
          </ac:spMkLst>
        </pc:spChg>
        <pc:spChg chg="mod">
          <ac:chgData name="Никола Алексеев" userId="ba66283bcb01e904" providerId="LiveId" clId="{805FA445-F1A9-40F4-B627-85DA69B9337D}" dt="2018-03-17T22:15:46.580" v="8262" actId="1076"/>
          <ac:spMkLst>
            <pc:docMk/>
            <pc:sldMk cId="96462026" sldId="346"/>
            <ac:spMk id="15" creationId="{3B15F293-09DC-4C18-BA52-894D2ABF0E27}"/>
          </ac:spMkLst>
        </pc:spChg>
        <pc:spChg chg="mod">
          <ac:chgData name="Никола Алексеев" userId="ba66283bcb01e904" providerId="LiveId" clId="{805FA445-F1A9-40F4-B627-85DA69B9337D}" dt="2018-03-17T22:15:57.619" v="8265" actId="1076"/>
          <ac:spMkLst>
            <pc:docMk/>
            <pc:sldMk cId="96462026" sldId="346"/>
            <ac:spMk id="19" creationId="{3AE85F43-A98F-45B1-BA64-27286B741DA1}"/>
          </ac:spMkLst>
        </pc:spChg>
        <pc:spChg chg="add mod">
          <ac:chgData name="Никола Алексеев" userId="ba66283bcb01e904" providerId="LiveId" clId="{805FA445-F1A9-40F4-B627-85DA69B9337D}" dt="2018-03-17T22:12:07.322" v="8066" actId="571"/>
          <ac:spMkLst>
            <pc:docMk/>
            <pc:sldMk cId="96462026" sldId="346"/>
            <ac:spMk id="21" creationId="{538D5C14-57F4-4C39-BB59-596813849ABF}"/>
          </ac:spMkLst>
        </pc:spChg>
        <pc:spChg chg="add mod">
          <ac:chgData name="Никола Алексеев" userId="ba66283bcb01e904" providerId="LiveId" clId="{805FA445-F1A9-40F4-B627-85DA69B9337D}" dt="2018-03-17T22:12:21.488" v="8072" actId="1076"/>
          <ac:spMkLst>
            <pc:docMk/>
            <pc:sldMk cId="96462026" sldId="346"/>
            <ac:spMk id="22" creationId="{C9E255F5-1899-476A-99F4-8B5309EFE2F4}"/>
          </ac:spMkLst>
        </pc:spChg>
        <pc:spChg chg="add del">
          <ac:chgData name="Никола Алексеев" userId="ba66283bcb01e904" providerId="LiveId" clId="{805FA445-F1A9-40F4-B627-85DA69B9337D}" dt="2018-03-17T22:12:11.740" v="8069" actId="478"/>
          <ac:spMkLst>
            <pc:docMk/>
            <pc:sldMk cId="96462026" sldId="346"/>
            <ac:spMk id="23" creationId="{5D018DA5-BF51-435E-9D8F-ADD7EE4C735E}"/>
          </ac:spMkLst>
        </pc:spChg>
        <pc:spChg chg="del">
          <ac:chgData name="Никола Алексеев" userId="ba66283bcb01e904" providerId="LiveId" clId="{805FA445-F1A9-40F4-B627-85DA69B9337D}" dt="2018-03-17T22:12:17.230" v="8071" actId="478"/>
          <ac:spMkLst>
            <pc:docMk/>
            <pc:sldMk cId="96462026" sldId="346"/>
            <ac:spMk id="25" creationId="{889EA25D-28EF-4138-889C-099D257B9574}"/>
          </ac:spMkLst>
        </pc:spChg>
        <pc:spChg chg="add mod">
          <ac:chgData name="Никола Алексеев" userId="ba66283bcb01e904" providerId="LiveId" clId="{805FA445-F1A9-40F4-B627-85DA69B9337D}" dt="2018-03-17T22:12:15.047" v="8070" actId="571"/>
          <ac:spMkLst>
            <pc:docMk/>
            <pc:sldMk cId="96462026" sldId="346"/>
            <ac:spMk id="26" creationId="{7BF5FB00-5657-476F-B7D0-5E63B4258C0B}"/>
          </ac:spMkLst>
        </pc:spChg>
        <pc:spChg chg="add">
          <ac:chgData name="Никола Алексеев" userId="ba66283bcb01e904" providerId="LiveId" clId="{805FA445-F1A9-40F4-B627-85DA69B9337D}" dt="2018-03-17T22:47:07.540" v="10964" actId="1076"/>
          <ac:spMkLst>
            <pc:docMk/>
            <pc:sldMk cId="96462026" sldId="346"/>
            <ac:spMk id="27" creationId="{CF0FA051-0CBD-424E-B2AD-9635FC4C0CAF}"/>
          </ac:spMkLst>
        </pc:spChg>
        <pc:spChg chg="add">
          <ac:chgData name="Никола Алексеев" userId="ba66283bcb01e904" providerId="LiveId" clId="{805FA445-F1A9-40F4-B627-85DA69B9337D}" dt="2018-03-17T22:47:07.540" v="10964" actId="1076"/>
          <ac:spMkLst>
            <pc:docMk/>
            <pc:sldMk cId="96462026" sldId="346"/>
            <ac:spMk id="28" creationId="{DBB2CD74-9F2D-4A90-9622-43E66539C4D2}"/>
          </ac:spMkLst>
        </pc:spChg>
        <pc:spChg chg="add">
          <ac:chgData name="Никола Алексеев" userId="ba66283bcb01e904" providerId="LiveId" clId="{805FA445-F1A9-40F4-B627-85DA69B9337D}" dt="2018-03-17T22:47:07.540" v="10964" actId="1076"/>
          <ac:spMkLst>
            <pc:docMk/>
            <pc:sldMk cId="96462026" sldId="346"/>
            <ac:spMk id="29" creationId="{540AD618-D864-4816-B669-1D796FC64233}"/>
          </ac:spMkLst>
        </pc:spChg>
        <pc:spChg chg="add">
          <ac:chgData name="Никола Алексеев" userId="ba66283bcb01e904" providerId="LiveId" clId="{805FA445-F1A9-40F4-B627-85DA69B9337D}" dt="2018-03-17T22:47:07.540" v="10964" actId="1076"/>
          <ac:spMkLst>
            <pc:docMk/>
            <pc:sldMk cId="96462026" sldId="346"/>
            <ac:spMk id="30" creationId="{E791B2AC-6463-4F1C-8C0E-118853BD0C48}"/>
          </ac:spMkLst>
        </pc:spChg>
        <pc:cxnChg chg="add mod">
          <ac:chgData name="Никола Алексеев" userId="ba66283bcb01e904" providerId="LiveId" clId="{805FA445-F1A9-40F4-B627-85DA69B9337D}" dt="2018-03-17T22:12:34.538" v="8074" actId="13822"/>
          <ac:cxnSpMkLst>
            <pc:docMk/>
            <pc:sldMk cId="96462026" sldId="346"/>
            <ac:cxnSpMk id="4" creationId="{9FF6D1EE-B334-41FA-9885-AFEF7E1CFD3C}"/>
          </ac:cxnSpMkLst>
        </pc:cxnChg>
        <pc:cxnChg chg="del">
          <ac:chgData name="Никола Алексеев" userId="ba66283bcb01e904" providerId="LiveId" clId="{805FA445-F1A9-40F4-B627-85DA69B9337D}" dt="2018-03-17T22:11:46.017" v="8060" actId="478"/>
          <ac:cxnSpMkLst>
            <pc:docMk/>
            <pc:sldMk cId="96462026" sldId="346"/>
            <ac:cxnSpMk id="6" creationId="{3D784946-552E-44EA-B0C6-DE930A9FAC89}"/>
          </ac:cxnSpMkLst>
        </pc:cxnChg>
        <pc:cxnChg chg="del">
          <ac:chgData name="Никола Алексеев" userId="ba66283bcb01e904" providerId="LiveId" clId="{805FA445-F1A9-40F4-B627-85DA69B9337D}" dt="2018-03-17T22:11:46.926" v="8061" actId="478"/>
          <ac:cxnSpMkLst>
            <pc:docMk/>
            <pc:sldMk cId="96462026" sldId="346"/>
            <ac:cxnSpMk id="18" creationId="{FC002BFE-3EBE-4A46-A427-C4259B9F9493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2:47:10.296" v="10966" actId="1076"/>
        <pc:sldMkLst>
          <pc:docMk/>
          <pc:sldMk cId="2997441248" sldId="347"/>
        </pc:sldMkLst>
        <pc:spChg chg="del">
          <ac:chgData name="Никола Алексеев" userId="ba66283bcb01e904" providerId="LiveId" clId="{805FA445-F1A9-40F4-B627-85DA69B9337D}" dt="2018-03-17T22:47:09.444" v="10965" actId="478"/>
          <ac:spMkLst>
            <pc:docMk/>
            <pc:sldMk cId="2997441248" sldId="347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09.444" v="10965" actId="478"/>
          <ac:spMkLst>
            <pc:docMk/>
            <pc:sldMk cId="2997441248" sldId="347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09.444" v="10965" actId="478"/>
          <ac:spMkLst>
            <pc:docMk/>
            <pc:sldMk cId="2997441248" sldId="347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09.444" v="10965" actId="478"/>
          <ac:spMkLst>
            <pc:docMk/>
            <pc:sldMk cId="2997441248" sldId="347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13:44.316" v="8242" actId="20577"/>
          <ac:spMkLst>
            <pc:docMk/>
            <pc:sldMk cId="2997441248" sldId="347"/>
            <ac:spMk id="11" creationId="{CE76B513-2D4A-42B6-A133-0F8805243B89}"/>
          </ac:spMkLst>
        </pc:spChg>
        <pc:spChg chg="mod">
          <ac:chgData name="Никола Алексеев" userId="ba66283bcb01e904" providerId="LiveId" clId="{805FA445-F1A9-40F4-B627-85DA69B9337D}" dt="2018-03-17T22:16:01.836" v="8267" actId="1076"/>
          <ac:spMkLst>
            <pc:docMk/>
            <pc:sldMk cId="2997441248" sldId="347"/>
            <ac:spMk id="12" creationId="{DDAB5512-EA8D-4D89-8281-AE9F74040326}"/>
          </ac:spMkLst>
        </pc:spChg>
        <pc:spChg chg="mod">
          <ac:chgData name="Никола Алексеев" userId="ba66283bcb01e904" providerId="LiveId" clId="{805FA445-F1A9-40F4-B627-85DA69B9337D}" dt="2018-03-17T22:16:03.650" v="8268" actId="1076"/>
          <ac:spMkLst>
            <pc:docMk/>
            <pc:sldMk cId="2997441248" sldId="347"/>
            <ac:spMk id="14" creationId="{0E9605D0-0D24-40BE-837D-BD034BB0B010}"/>
          </ac:spMkLst>
        </pc:spChg>
        <pc:spChg chg="mod">
          <ac:chgData name="Никола Алексеев" userId="ba66283bcb01e904" providerId="LiveId" clId="{805FA445-F1A9-40F4-B627-85DA69B9337D}" dt="2018-03-17T22:16:05.450" v="8269" actId="1076"/>
          <ac:spMkLst>
            <pc:docMk/>
            <pc:sldMk cId="2997441248" sldId="347"/>
            <ac:spMk id="15" creationId="{3B15F293-09DC-4C18-BA52-894D2ABF0E27}"/>
          </ac:spMkLst>
        </pc:spChg>
        <pc:spChg chg="mod">
          <ac:chgData name="Никола Алексеев" userId="ba66283bcb01e904" providerId="LiveId" clId="{805FA445-F1A9-40F4-B627-85DA69B9337D}" dt="2018-03-17T22:16:00.069" v="8266" actId="1076"/>
          <ac:spMkLst>
            <pc:docMk/>
            <pc:sldMk cId="2997441248" sldId="347"/>
            <ac:spMk id="19" creationId="{3AE85F43-A98F-45B1-BA64-27286B741DA1}"/>
          </ac:spMkLst>
        </pc:spChg>
        <pc:spChg chg="del">
          <ac:chgData name="Никола Алексеев" userId="ba66283bcb01e904" providerId="LiveId" clId="{805FA445-F1A9-40F4-B627-85DA69B9337D}" dt="2018-03-17T22:14:16.868" v="8251" actId="478"/>
          <ac:spMkLst>
            <pc:docMk/>
            <pc:sldMk cId="2997441248" sldId="347"/>
            <ac:spMk id="24" creationId="{38357753-8665-408B-876A-E828553839AD}"/>
          </ac:spMkLst>
        </pc:spChg>
        <pc:spChg chg="del">
          <ac:chgData name="Никола Алексеев" userId="ba66283bcb01e904" providerId="LiveId" clId="{805FA445-F1A9-40F4-B627-85DA69B9337D}" dt="2018-03-17T22:14:15.874" v="8250" actId="478"/>
          <ac:spMkLst>
            <pc:docMk/>
            <pc:sldMk cId="2997441248" sldId="347"/>
            <ac:spMk id="26" creationId="{7BF5FB00-5657-476F-B7D0-5E63B4258C0B}"/>
          </ac:spMkLst>
        </pc:spChg>
        <pc:spChg chg="add mod">
          <ac:chgData name="Никола Алексеев" userId="ba66283bcb01e904" providerId="LiveId" clId="{805FA445-F1A9-40F4-B627-85DA69B9337D}" dt="2018-03-17T22:14:20.463" v="8252" actId="571"/>
          <ac:spMkLst>
            <pc:docMk/>
            <pc:sldMk cId="2997441248" sldId="347"/>
            <ac:spMk id="27" creationId="{1EDCA505-2ED4-430D-9589-5D64E472175C}"/>
          </ac:spMkLst>
        </pc:spChg>
        <pc:spChg chg="add mod">
          <ac:chgData name="Никола Алексеев" userId="ba66283bcb01e904" providerId="LiveId" clId="{805FA445-F1A9-40F4-B627-85DA69B9337D}" dt="2018-03-17T22:14:23.033" v="8253" actId="571"/>
          <ac:spMkLst>
            <pc:docMk/>
            <pc:sldMk cId="2997441248" sldId="347"/>
            <ac:spMk id="28" creationId="{6BFBF08D-D341-4DEF-A10A-7BF04E988A0B}"/>
          </ac:spMkLst>
        </pc:spChg>
        <pc:spChg chg="add">
          <ac:chgData name="Никола Алексеев" userId="ba66283bcb01e904" providerId="LiveId" clId="{805FA445-F1A9-40F4-B627-85DA69B9337D}" dt="2018-03-17T22:47:10.296" v="10966" actId="1076"/>
          <ac:spMkLst>
            <pc:docMk/>
            <pc:sldMk cId="2997441248" sldId="347"/>
            <ac:spMk id="29" creationId="{4072B536-25A3-4DB5-B0C0-36E8B3DF4461}"/>
          </ac:spMkLst>
        </pc:spChg>
        <pc:spChg chg="add">
          <ac:chgData name="Никола Алексеев" userId="ba66283bcb01e904" providerId="LiveId" clId="{805FA445-F1A9-40F4-B627-85DA69B9337D}" dt="2018-03-17T22:47:10.296" v="10966" actId="1076"/>
          <ac:spMkLst>
            <pc:docMk/>
            <pc:sldMk cId="2997441248" sldId="347"/>
            <ac:spMk id="30" creationId="{BED48941-019E-4FAA-AC67-92103E558AF4}"/>
          </ac:spMkLst>
        </pc:spChg>
        <pc:spChg chg="add">
          <ac:chgData name="Никола Алексеев" userId="ba66283bcb01e904" providerId="LiveId" clId="{805FA445-F1A9-40F4-B627-85DA69B9337D}" dt="2018-03-17T22:47:10.296" v="10966" actId="1076"/>
          <ac:spMkLst>
            <pc:docMk/>
            <pc:sldMk cId="2997441248" sldId="347"/>
            <ac:spMk id="31" creationId="{0EA14CD2-463E-45A6-9FA0-9D6DAD97565F}"/>
          </ac:spMkLst>
        </pc:spChg>
        <pc:spChg chg="add">
          <ac:chgData name="Никола Алексеев" userId="ba66283bcb01e904" providerId="LiveId" clId="{805FA445-F1A9-40F4-B627-85DA69B9337D}" dt="2018-03-17T22:47:10.296" v="10966" actId="1076"/>
          <ac:spMkLst>
            <pc:docMk/>
            <pc:sldMk cId="2997441248" sldId="347"/>
            <ac:spMk id="32" creationId="{F6221CE4-9A0F-490A-BD51-8C94EBC32ACE}"/>
          </ac:spMkLst>
        </pc:spChg>
        <pc:cxnChg chg="del">
          <ac:chgData name="Никола Алексеев" userId="ba66283bcb01e904" providerId="LiveId" clId="{805FA445-F1A9-40F4-B627-85DA69B9337D}" dt="2018-03-17T22:13:47.500" v="8243" actId="478"/>
          <ac:cxnSpMkLst>
            <pc:docMk/>
            <pc:sldMk cId="2997441248" sldId="347"/>
            <ac:cxnSpMk id="4" creationId="{9FF6D1EE-B334-41FA-9885-AFEF7E1CFD3C}"/>
          </ac:cxnSpMkLst>
        </pc:cxnChg>
        <pc:cxnChg chg="add mod">
          <ac:chgData name="Никола Алексеев" userId="ba66283bcb01e904" providerId="LiveId" clId="{805FA445-F1A9-40F4-B627-85DA69B9337D}" dt="2018-03-17T22:14:13.046" v="8249" actId="13822"/>
          <ac:cxnSpMkLst>
            <pc:docMk/>
            <pc:sldMk cId="2997441248" sldId="347"/>
            <ac:cxnSpMk id="5" creationId="{A4ACC058-1D40-4DF1-9086-760331C764D9}"/>
          </ac:cxnSpMkLst>
        </pc:cxnChg>
        <pc:cxnChg chg="add del mod">
          <ac:chgData name="Никола Алексеев" userId="ba66283bcb01e904" providerId="LiveId" clId="{805FA445-F1A9-40F4-B627-85DA69B9337D}" dt="2018-03-17T22:13:59.040" v="8246" actId="11529"/>
          <ac:cxnSpMkLst>
            <pc:docMk/>
            <pc:sldMk cId="2997441248" sldId="347"/>
            <ac:cxnSpMk id="17" creationId="{FD8DCA27-A53F-411F-BED5-AF3CB6FF6EED}"/>
          </ac:cxnSpMkLst>
        </pc:cxnChg>
        <pc:cxnChg chg="add mod">
          <ac:chgData name="Никола Алексеев" userId="ba66283bcb01e904" providerId="LiveId" clId="{805FA445-F1A9-40F4-B627-85DA69B9337D}" dt="2018-03-17T22:14:13.046" v="8249" actId="13822"/>
          <ac:cxnSpMkLst>
            <pc:docMk/>
            <pc:sldMk cId="2997441248" sldId="347"/>
            <ac:cxnSpMk id="21" creationId="{6A1ADD0D-6D14-4FBF-A47E-13402A9D4984}"/>
          </ac:cxnSpMkLst>
        </pc:cxnChg>
        <pc:cxnChg chg="add mod">
          <ac:chgData name="Никола Алексеев" userId="ba66283bcb01e904" providerId="LiveId" clId="{805FA445-F1A9-40F4-B627-85DA69B9337D}" dt="2018-03-17T22:14:13.046" v="8249" actId="13822"/>
          <ac:cxnSpMkLst>
            <pc:docMk/>
            <pc:sldMk cId="2997441248" sldId="347"/>
            <ac:cxnSpMk id="25" creationId="{AACF0410-E44D-476D-A1DF-BFFB58820D07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2:47:25.611" v="10987" actId="14100"/>
        <pc:sldMkLst>
          <pc:docMk/>
          <pc:sldMk cId="3806758795" sldId="348"/>
        </pc:sldMkLst>
        <pc:spChg chg="del">
          <ac:chgData name="Никола Алексеев" userId="ba66283bcb01e904" providerId="LiveId" clId="{805FA445-F1A9-40F4-B627-85DA69B9337D}" dt="2018-03-17T22:47:12.754" v="10967" actId="478"/>
          <ac:spMkLst>
            <pc:docMk/>
            <pc:sldMk cId="3806758795" sldId="348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12.754" v="10967" actId="478"/>
          <ac:spMkLst>
            <pc:docMk/>
            <pc:sldMk cId="3806758795" sldId="348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12.754" v="10967" actId="478"/>
          <ac:spMkLst>
            <pc:docMk/>
            <pc:sldMk cId="3806758795" sldId="348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12.754" v="10967" actId="478"/>
          <ac:spMkLst>
            <pc:docMk/>
            <pc:sldMk cId="3806758795" sldId="348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29:38.381" v="9434" actId="1076"/>
          <ac:spMkLst>
            <pc:docMk/>
            <pc:sldMk cId="3806758795" sldId="348"/>
            <ac:spMk id="11" creationId="{CE76B513-2D4A-42B6-A133-0F8805243B89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12" creationId="{DDAB5512-EA8D-4D89-8281-AE9F74040326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14" creationId="{0E9605D0-0D24-40BE-837D-BD034BB0B010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15" creationId="{3B15F293-09DC-4C18-BA52-894D2ABF0E27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19" creationId="{3AE85F43-A98F-45B1-BA64-27286B741DA1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22" creationId="{C9E255F5-1899-476A-99F4-8B5309EFE2F4}"/>
          </ac:spMkLst>
        </pc:spChg>
        <pc:spChg chg="add">
          <ac:chgData name="Никола Алексеев" userId="ba66283bcb01e904" providerId="LiveId" clId="{805FA445-F1A9-40F4-B627-85DA69B9337D}" dt="2018-03-17T22:47:12.961" v="10968" actId="14100"/>
          <ac:spMkLst>
            <pc:docMk/>
            <pc:sldMk cId="3806758795" sldId="348"/>
            <ac:spMk id="23" creationId="{7F807D1F-1E8D-4F84-80E3-0F855FA5B89B}"/>
          </ac:spMkLst>
        </pc:spChg>
        <pc:spChg chg="add">
          <ac:chgData name="Никола Алексеев" userId="ba66283bcb01e904" providerId="LiveId" clId="{805FA445-F1A9-40F4-B627-85DA69B9337D}" dt="2018-03-17T22:47:12.961" v="10968" actId="14100"/>
          <ac:spMkLst>
            <pc:docMk/>
            <pc:sldMk cId="3806758795" sldId="348"/>
            <ac:spMk id="24" creationId="{36955360-8F0B-4BA6-A4C0-48377E8A8108}"/>
          </ac:spMkLst>
        </pc:spChg>
        <pc:spChg chg="add mod">
          <ac:chgData name="Никола Алексеев" userId="ba66283bcb01e904" providerId="LiveId" clId="{805FA445-F1A9-40F4-B627-85DA69B9337D}" dt="2018-03-17T22:47:25.611" v="10987" actId="14100"/>
          <ac:spMkLst>
            <pc:docMk/>
            <pc:sldMk cId="3806758795" sldId="348"/>
            <ac:spMk id="26" creationId="{B342437F-69EE-4A5E-8358-CEFC3A489B3C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27" creationId="{1EDCA505-2ED4-430D-9589-5D64E472175C}"/>
          </ac:spMkLst>
        </pc:spChg>
        <pc:spChg chg="del">
          <ac:chgData name="Никола Алексеев" userId="ba66283bcb01e904" providerId="LiveId" clId="{805FA445-F1A9-40F4-B627-85DA69B9337D}" dt="2018-03-17T22:16:36.534" v="8272" actId="478"/>
          <ac:spMkLst>
            <pc:docMk/>
            <pc:sldMk cId="3806758795" sldId="348"/>
            <ac:spMk id="28" creationId="{6BFBF08D-D341-4DEF-A10A-7BF04E988A0B}"/>
          </ac:spMkLst>
        </pc:spChg>
        <pc:spChg chg="add mod">
          <ac:chgData name="Никола Алексеев" userId="ba66283bcb01e904" providerId="LiveId" clId="{805FA445-F1A9-40F4-B627-85DA69B9337D}" dt="2018-03-17T22:47:20.263" v="10986" actId="20577"/>
          <ac:spMkLst>
            <pc:docMk/>
            <pc:sldMk cId="3806758795" sldId="348"/>
            <ac:spMk id="29" creationId="{046437F9-2F94-4C22-B1DE-C165FC2E791B}"/>
          </ac:spMkLst>
        </pc:spChg>
        <pc:picChg chg="del">
          <ac:chgData name="Никола Алексеев" userId="ba66283bcb01e904" providerId="LiveId" clId="{805FA445-F1A9-40F4-B627-85DA69B9337D}" dt="2018-03-17T22:16:36.534" v="8272" actId="478"/>
          <ac:picMkLst>
            <pc:docMk/>
            <pc:sldMk cId="3806758795" sldId="348"/>
            <ac:picMk id="3" creationId="{889BD39A-9160-40F3-921C-81CC12F86837}"/>
          </ac:picMkLst>
        </pc:picChg>
        <pc:picChg chg="del">
          <ac:chgData name="Никола Алексеев" userId="ba66283bcb01e904" providerId="LiveId" clId="{805FA445-F1A9-40F4-B627-85DA69B9337D}" dt="2018-03-17T22:16:36.534" v="8272" actId="478"/>
          <ac:picMkLst>
            <pc:docMk/>
            <pc:sldMk cId="3806758795" sldId="348"/>
            <ac:picMk id="13" creationId="{42964F92-BAF3-434C-835A-9F8D768D878F}"/>
          </ac:picMkLst>
        </pc:picChg>
        <pc:picChg chg="del">
          <ac:chgData name="Никола Алексеев" userId="ba66283bcb01e904" providerId="LiveId" clId="{805FA445-F1A9-40F4-B627-85DA69B9337D}" dt="2018-03-17T22:16:36.534" v="8272" actId="478"/>
          <ac:picMkLst>
            <pc:docMk/>
            <pc:sldMk cId="3806758795" sldId="348"/>
            <ac:picMk id="16" creationId="{F211E3B8-5B01-402A-AA3A-AB8428CA5407}"/>
          </ac:picMkLst>
        </pc:picChg>
        <pc:picChg chg="del">
          <ac:chgData name="Никола Алексеев" userId="ba66283bcb01e904" providerId="LiveId" clId="{805FA445-F1A9-40F4-B627-85DA69B9337D}" dt="2018-03-17T22:16:36.534" v="8272" actId="478"/>
          <ac:picMkLst>
            <pc:docMk/>
            <pc:sldMk cId="3806758795" sldId="348"/>
            <ac:picMk id="20" creationId="{947CEC9F-C77B-492D-BB0D-304FA3CD3C98}"/>
          </ac:picMkLst>
        </pc:picChg>
        <pc:cxnChg chg="del mod">
          <ac:chgData name="Никола Алексеев" userId="ba66283bcb01e904" providerId="LiveId" clId="{805FA445-F1A9-40F4-B627-85DA69B9337D}" dt="2018-03-17T22:16:36.534" v="8272" actId="478"/>
          <ac:cxnSpMkLst>
            <pc:docMk/>
            <pc:sldMk cId="3806758795" sldId="348"/>
            <ac:cxnSpMk id="5" creationId="{A4ACC058-1D40-4DF1-9086-760331C764D9}"/>
          </ac:cxnSpMkLst>
        </pc:cxnChg>
        <pc:cxnChg chg="del mod">
          <ac:chgData name="Никола Алексеев" userId="ba66283bcb01e904" providerId="LiveId" clId="{805FA445-F1A9-40F4-B627-85DA69B9337D}" dt="2018-03-17T22:16:36.534" v="8272" actId="478"/>
          <ac:cxnSpMkLst>
            <pc:docMk/>
            <pc:sldMk cId="3806758795" sldId="348"/>
            <ac:cxnSpMk id="21" creationId="{6A1ADD0D-6D14-4FBF-A47E-13402A9D4984}"/>
          </ac:cxnSpMkLst>
        </pc:cxnChg>
        <pc:cxnChg chg="del mod">
          <ac:chgData name="Никола Алексеев" userId="ba66283bcb01e904" providerId="LiveId" clId="{805FA445-F1A9-40F4-B627-85DA69B9337D}" dt="2018-03-17T22:16:36.534" v="8272" actId="478"/>
          <ac:cxnSpMkLst>
            <pc:docMk/>
            <pc:sldMk cId="3806758795" sldId="348"/>
            <ac:cxnSpMk id="25" creationId="{AACF0410-E44D-476D-A1DF-BFFB58820D07}"/>
          </ac:cxnSpMkLst>
        </pc:cxnChg>
      </pc:sldChg>
      <pc:sldChg chg="addSp delSp modSp add">
        <pc:chgData name="Никола Алексеев" userId="ba66283bcb01e904" providerId="LiveId" clId="{805FA445-F1A9-40F4-B627-85DA69B9337D}" dt="2018-03-17T22:47:32.505" v="10989" actId="1076"/>
        <pc:sldMkLst>
          <pc:docMk/>
          <pc:sldMk cId="1592368387" sldId="349"/>
        </pc:sldMkLst>
        <pc:spChg chg="del">
          <ac:chgData name="Никола Алексеев" userId="ba66283bcb01e904" providerId="LiveId" clId="{805FA445-F1A9-40F4-B627-85DA69B9337D}" dt="2018-03-17T22:47:31.767" v="10988" actId="478"/>
          <ac:spMkLst>
            <pc:docMk/>
            <pc:sldMk cId="1592368387" sldId="349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31.767" v="10988" actId="478"/>
          <ac:spMkLst>
            <pc:docMk/>
            <pc:sldMk cId="1592368387" sldId="349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31.767" v="10988" actId="478"/>
          <ac:spMkLst>
            <pc:docMk/>
            <pc:sldMk cId="1592368387" sldId="349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31.767" v="10988" actId="478"/>
          <ac:spMkLst>
            <pc:docMk/>
            <pc:sldMk cId="1592368387" sldId="349"/>
            <ac:spMk id="10" creationId="{8EB35A95-E3E2-4F41-8EE1-823028D9415C}"/>
          </ac:spMkLst>
        </pc:spChg>
        <pc:spChg chg="add del mod">
          <ac:chgData name="Никола Алексеев" userId="ba66283bcb01e904" providerId="LiveId" clId="{805FA445-F1A9-40F4-B627-85DA69B9337D}" dt="2018-03-17T22:30:53.243" v="9574" actId="20577"/>
          <ac:spMkLst>
            <pc:docMk/>
            <pc:sldMk cId="1592368387" sldId="349"/>
            <ac:spMk id="11" creationId="{CE76B513-2D4A-42B6-A133-0F8805243B89}"/>
          </ac:spMkLst>
        </pc:spChg>
        <pc:spChg chg="add">
          <ac:chgData name="Никола Алексеев" userId="ba66283bcb01e904" providerId="LiveId" clId="{805FA445-F1A9-40F4-B627-85DA69B9337D}" dt="2018-03-17T22:47:32.505" v="10989" actId="1076"/>
          <ac:spMkLst>
            <pc:docMk/>
            <pc:sldMk cId="1592368387" sldId="349"/>
            <ac:spMk id="12" creationId="{67B2DBDB-4557-4810-B0D4-9C50BD069F94}"/>
          </ac:spMkLst>
        </pc:spChg>
        <pc:spChg chg="add">
          <ac:chgData name="Никола Алексеев" userId="ba66283bcb01e904" providerId="LiveId" clId="{805FA445-F1A9-40F4-B627-85DA69B9337D}" dt="2018-03-17T22:47:32.505" v="10989" actId="1076"/>
          <ac:spMkLst>
            <pc:docMk/>
            <pc:sldMk cId="1592368387" sldId="349"/>
            <ac:spMk id="13" creationId="{0527F78F-2A00-47AD-B17C-7E046FA318DF}"/>
          </ac:spMkLst>
        </pc:spChg>
        <pc:spChg chg="add">
          <ac:chgData name="Никола Алексеев" userId="ba66283bcb01e904" providerId="LiveId" clId="{805FA445-F1A9-40F4-B627-85DA69B9337D}" dt="2018-03-17T22:47:32.505" v="10989" actId="1076"/>
          <ac:spMkLst>
            <pc:docMk/>
            <pc:sldMk cId="1592368387" sldId="349"/>
            <ac:spMk id="14" creationId="{B421D1B0-66DA-499D-B7F9-A047A49A762A}"/>
          </ac:spMkLst>
        </pc:spChg>
        <pc:spChg chg="add">
          <ac:chgData name="Никола Алексеев" userId="ba66283bcb01e904" providerId="LiveId" clId="{805FA445-F1A9-40F4-B627-85DA69B9337D}" dt="2018-03-17T22:47:32.505" v="10989" actId="1076"/>
          <ac:spMkLst>
            <pc:docMk/>
            <pc:sldMk cId="1592368387" sldId="349"/>
            <ac:spMk id="15" creationId="{CC45DFB9-67C0-45EC-AFF2-6F8BD47CA614}"/>
          </ac:spMkLst>
        </pc:spChg>
        <pc:picChg chg="add mod">
          <ac:chgData name="Никола Алексеев" userId="ba66283bcb01e904" providerId="LiveId" clId="{805FA445-F1A9-40F4-B627-85DA69B9337D}" dt="2018-03-17T22:32:40.150" v="9578" actId="1076"/>
          <ac:picMkLst>
            <pc:docMk/>
            <pc:sldMk cId="1592368387" sldId="349"/>
            <ac:picMk id="2" creationId="{1F9DAB03-2BAA-4884-B946-DB52FE5A738C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35.381" v="10991" actId="1076"/>
        <pc:sldMkLst>
          <pc:docMk/>
          <pc:sldMk cId="2789828492" sldId="350"/>
        </pc:sldMkLst>
        <pc:spChg chg="del">
          <ac:chgData name="Никола Алексеев" userId="ba66283bcb01e904" providerId="LiveId" clId="{805FA445-F1A9-40F4-B627-85DA69B9337D}" dt="2018-03-17T22:47:35.201" v="10990" actId="478"/>
          <ac:spMkLst>
            <pc:docMk/>
            <pc:sldMk cId="2789828492" sldId="350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35.201" v="10990" actId="478"/>
          <ac:spMkLst>
            <pc:docMk/>
            <pc:sldMk cId="2789828492" sldId="350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35.201" v="10990" actId="478"/>
          <ac:spMkLst>
            <pc:docMk/>
            <pc:sldMk cId="2789828492" sldId="350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35.201" v="10990" actId="478"/>
          <ac:spMkLst>
            <pc:docMk/>
            <pc:sldMk cId="2789828492" sldId="350"/>
            <ac:spMk id="10" creationId="{8EB35A95-E3E2-4F41-8EE1-823028D9415C}"/>
          </ac:spMkLst>
        </pc:spChg>
        <pc:spChg chg="del">
          <ac:chgData name="Никола Алексеев" userId="ba66283bcb01e904" providerId="LiveId" clId="{805FA445-F1A9-40F4-B627-85DA69B9337D}" dt="2018-03-17T22:32:44.827" v="9580" actId="478"/>
          <ac:spMkLst>
            <pc:docMk/>
            <pc:sldMk cId="2789828492" sldId="350"/>
            <ac:spMk id="11" creationId="{CE76B513-2D4A-42B6-A133-0F8805243B89}"/>
          </ac:spMkLst>
        </pc:spChg>
        <pc:spChg chg="add mod">
          <ac:chgData name="Никола Алексеев" userId="ba66283bcb01e904" providerId="LiveId" clId="{805FA445-F1A9-40F4-B627-85DA69B9337D}" dt="2018-03-17T22:34:33.398" v="9651" actId="20577"/>
          <ac:spMkLst>
            <pc:docMk/>
            <pc:sldMk cId="2789828492" sldId="350"/>
            <ac:spMk id="12" creationId="{321E8554-8428-44C7-BAD1-D12674E54BF6}"/>
          </ac:spMkLst>
        </pc:spChg>
        <pc:spChg chg="add">
          <ac:chgData name="Никола Алексеев" userId="ba66283bcb01e904" providerId="LiveId" clId="{805FA445-F1A9-40F4-B627-85DA69B9337D}" dt="2018-03-17T22:47:35.381" v="10991" actId="1076"/>
          <ac:spMkLst>
            <pc:docMk/>
            <pc:sldMk cId="2789828492" sldId="350"/>
            <ac:spMk id="13" creationId="{340E941B-005F-4DBB-8E76-D49A7A13FFD6}"/>
          </ac:spMkLst>
        </pc:spChg>
        <pc:spChg chg="add">
          <ac:chgData name="Никола Алексеев" userId="ba66283bcb01e904" providerId="LiveId" clId="{805FA445-F1A9-40F4-B627-85DA69B9337D}" dt="2018-03-17T22:47:35.381" v="10991" actId="1076"/>
          <ac:spMkLst>
            <pc:docMk/>
            <pc:sldMk cId="2789828492" sldId="350"/>
            <ac:spMk id="14" creationId="{2232A7B8-EA93-4314-8DC0-B0DE8333D4B8}"/>
          </ac:spMkLst>
        </pc:spChg>
        <pc:spChg chg="add">
          <ac:chgData name="Никола Алексеев" userId="ba66283bcb01e904" providerId="LiveId" clId="{805FA445-F1A9-40F4-B627-85DA69B9337D}" dt="2018-03-17T22:47:35.381" v="10991" actId="1076"/>
          <ac:spMkLst>
            <pc:docMk/>
            <pc:sldMk cId="2789828492" sldId="350"/>
            <ac:spMk id="15" creationId="{54DCA41B-7D4A-48ED-B566-B9A4E114EB0C}"/>
          </ac:spMkLst>
        </pc:spChg>
        <pc:spChg chg="add">
          <ac:chgData name="Никола Алексеев" userId="ba66283bcb01e904" providerId="LiveId" clId="{805FA445-F1A9-40F4-B627-85DA69B9337D}" dt="2018-03-17T22:47:35.381" v="10991" actId="1076"/>
          <ac:spMkLst>
            <pc:docMk/>
            <pc:sldMk cId="2789828492" sldId="350"/>
            <ac:spMk id="16" creationId="{C694A0D6-5EF6-4F72-B3B5-BCE460BCF2BE}"/>
          </ac:spMkLst>
        </pc:spChg>
        <pc:picChg chg="del">
          <ac:chgData name="Никола Алексеев" userId="ba66283bcb01e904" providerId="LiveId" clId="{805FA445-F1A9-40F4-B627-85DA69B9337D}" dt="2018-03-17T22:32:44.827" v="9580" actId="478"/>
          <ac:picMkLst>
            <pc:docMk/>
            <pc:sldMk cId="2789828492" sldId="350"/>
            <ac:picMk id="2" creationId="{1F9DAB03-2BAA-4884-B946-DB52FE5A738C}"/>
          </ac:picMkLst>
        </pc:picChg>
        <pc:picChg chg="add mod">
          <ac:chgData name="Никола Алексеев" userId="ba66283bcb01e904" providerId="LiveId" clId="{805FA445-F1A9-40F4-B627-85DA69B9337D}" dt="2018-03-17T22:34:03.867" v="9592" actId="1076"/>
          <ac:picMkLst>
            <pc:docMk/>
            <pc:sldMk cId="2789828492" sldId="350"/>
            <ac:picMk id="3" creationId="{8C9BF65A-0A8B-479F-8ABB-A4E00D4E4351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37.864" v="10993" actId="1076"/>
        <pc:sldMkLst>
          <pc:docMk/>
          <pc:sldMk cId="209291431" sldId="351"/>
        </pc:sldMkLst>
        <pc:spChg chg="del">
          <ac:chgData name="Никола Алексеев" userId="ba66283bcb01e904" providerId="LiveId" clId="{805FA445-F1A9-40F4-B627-85DA69B9337D}" dt="2018-03-17T22:47:37.649" v="10992" actId="478"/>
          <ac:spMkLst>
            <pc:docMk/>
            <pc:sldMk cId="209291431" sldId="351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37.649" v="10992" actId="478"/>
          <ac:spMkLst>
            <pc:docMk/>
            <pc:sldMk cId="209291431" sldId="351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37.649" v="10992" actId="478"/>
          <ac:spMkLst>
            <pc:docMk/>
            <pc:sldMk cId="209291431" sldId="351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37.649" v="10992" actId="478"/>
          <ac:spMkLst>
            <pc:docMk/>
            <pc:sldMk cId="209291431" sldId="351"/>
            <ac:spMk id="10" creationId="{8EB35A95-E3E2-4F41-8EE1-823028D9415C}"/>
          </ac:spMkLst>
        </pc:spChg>
        <pc:spChg chg="add mod">
          <ac:chgData name="Никола Алексеев" userId="ba66283bcb01e904" providerId="LiveId" clId="{805FA445-F1A9-40F4-B627-85DA69B9337D}" dt="2018-03-17T22:34:57.095" v="9707" actId="20577"/>
          <ac:spMkLst>
            <pc:docMk/>
            <pc:sldMk cId="209291431" sldId="351"/>
            <ac:spMk id="11" creationId="{1E3F3194-A601-4CFB-A47A-B8034957C364}"/>
          </ac:spMkLst>
        </pc:spChg>
        <pc:spChg chg="add">
          <ac:chgData name="Никола Алексеев" userId="ba66283bcb01e904" providerId="LiveId" clId="{805FA445-F1A9-40F4-B627-85DA69B9337D}" dt="2018-03-17T22:47:37.864" v="10993" actId="1076"/>
          <ac:spMkLst>
            <pc:docMk/>
            <pc:sldMk cId="209291431" sldId="351"/>
            <ac:spMk id="12" creationId="{F7D63481-8EA1-48D6-9DF9-79F6A956DB9A}"/>
          </ac:spMkLst>
        </pc:spChg>
        <pc:spChg chg="add">
          <ac:chgData name="Никола Алексеев" userId="ba66283bcb01e904" providerId="LiveId" clId="{805FA445-F1A9-40F4-B627-85DA69B9337D}" dt="2018-03-17T22:47:37.864" v="10993" actId="1076"/>
          <ac:spMkLst>
            <pc:docMk/>
            <pc:sldMk cId="209291431" sldId="351"/>
            <ac:spMk id="13" creationId="{C33EA7EA-B0D2-456E-9BB5-9933CE262E72}"/>
          </ac:spMkLst>
        </pc:spChg>
        <pc:spChg chg="add">
          <ac:chgData name="Никола Алексеев" userId="ba66283bcb01e904" providerId="LiveId" clId="{805FA445-F1A9-40F4-B627-85DA69B9337D}" dt="2018-03-17T22:47:37.864" v="10993" actId="1076"/>
          <ac:spMkLst>
            <pc:docMk/>
            <pc:sldMk cId="209291431" sldId="351"/>
            <ac:spMk id="14" creationId="{7EFC44C5-7CEF-4480-94C6-05E408D48434}"/>
          </ac:spMkLst>
        </pc:spChg>
        <pc:spChg chg="add">
          <ac:chgData name="Никола Алексеев" userId="ba66283bcb01e904" providerId="LiveId" clId="{805FA445-F1A9-40F4-B627-85DA69B9337D}" dt="2018-03-17T22:47:37.864" v="10993" actId="1076"/>
          <ac:spMkLst>
            <pc:docMk/>
            <pc:sldMk cId="209291431" sldId="351"/>
            <ac:spMk id="15" creationId="{00EE62E9-2FE0-49CE-AB99-FB0976BE47CB}"/>
          </ac:spMkLst>
        </pc:spChg>
        <pc:picChg chg="add mod">
          <ac:chgData name="Никола Алексеев" userId="ba66283bcb01e904" providerId="LiveId" clId="{805FA445-F1A9-40F4-B627-85DA69B9337D}" dt="2018-03-17T22:33:52.060" v="9588" actId="1076"/>
          <ac:picMkLst>
            <pc:docMk/>
            <pc:sldMk cId="209291431" sldId="351"/>
            <ac:picMk id="2" creationId="{BBF5CA48-C999-4CB9-ACC3-AD47E9F8C0B7}"/>
          </ac:picMkLst>
        </pc:picChg>
        <pc:picChg chg="del">
          <ac:chgData name="Никола Алексеев" userId="ba66283bcb01e904" providerId="LiveId" clId="{805FA445-F1A9-40F4-B627-85DA69B9337D}" dt="2018-03-17T22:33:47.807" v="9585" actId="478"/>
          <ac:picMkLst>
            <pc:docMk/>
            <pc:sldMk cId="209291431" sldId="351"/>
            <ac:picMk id="3" creationId="{8C9BF65A-0A8B-479F-8ABB-A4E00D4E4351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40.738" v="10995" actId="1076"/>
        <pc:sldMkLst>
          <pc:docMk/>
          <pc:sldMk cId="833904451" sldId="352"/>
        </pc:sldMkLst>
        <pc:spChg chg="del">
          <ac:chgData name="Никола Алексеев" userId="ba66283bcb01e904" providerId="LiveId" clId="{805FA445-F1A9-40F4-B627-85DA69B9337D}" dt="2018-03-17T22:47:40.527" v="10994" actId="478"/>
          <ac:spMkLst>
            <pc:docMk/>
            <pc:sldMk cId="833904451" sldId="352"/>
            <ac:spMk id="7" creationId="{7C9554DC-45D0-4B34-A16D-38DEC269C48B}"/>
          </ac:spMkLst>
        </pc:spChg>
        <pc:spChg chg="del">
          <ac:chgData name="Никола Алексеев" userId="ba66283bcb01e904" providerId="LiveId" clId="{805FA445-F1A9-40F4-B627-85DA69B9337D}" dt="2018-03-17T22:47:40.527" v="10994" actId="478"/>
          <ac:spMkLst>
            <pc:docMk/>
            <pc:sldMk cId="833904451" sldId="352"/>
            <ac:spMk id="8" creationId="{E3DEAA48-0D68-47CC-B282-274ABBFAF381}"/>
          </ac:spMkLst>
        </pc:spChg>
        <pc:spChg chg="del">
          <ac:chgData name="Никола Алексеев" userId="ba66283bcb01e904" providerId="LiveId" clId="{805FA445-F1A9-40F4-B627-85DA69B9337D}" dt="2018-03-17T22:47:40.527" v="10994" actId="478"/>
          <ac:spMkLst>
            <pc:docMk/>
            <pc:sldMk cId="833904451" sldId="352"/>
            <ac:spMk id="9" creationId="{5E5AD13D-83DB-4262-9CAF-605B3FFE56DA}"/>
          </ac:spMkLst>
        </pc:spChg>
        <pc:spChg chg="del">
          <ac:chgData name="Никола Алексеев" userId="ba66283bcb01e904" providerId="LiveId" clId="{805FA445-F1A9-40F4-B627-85DA69B9337D}" dt="2018-03-17T22:47:40.527" v="10994" actId="478"/>
          <ac:spMkLst>
            <pc:docMk/>
            <pc:sldMk cId="833904451" sldId="352"/>
            <ac:spMk id="10" creationId="{8EB35A95-E3E2-4F41-8EE1-823028D9415C}"/>
          </ac:spMkLst>
        </pc:spChg>
        <pc:spChg chg="mod">
          <ac:chgData name="Никола Алексеев" userId="ba66283bcb01e904" providerId="LiveId" clId="{805FA445-F1A9-40F4-B627-85DA69B9337D}" dt="2018-03-17T22:36:56.309" v="9884" actId="113"/>
          <ac:spMkLst>
            <pc:docMk/>
            <pc:sldMk cId="833904451" sldId="352"/>
            <ac:spMk id="11" creationId="{1E3F3194-A601-4CFB-A47A-B8034957C364}"/>
          </ac:spMkLst>
        </pc:spChg>
        <pc:spChg chg="add">
          <ac:chgData name="Никола Алексеев" userId="ba66283bcb01e904" providerId="LiveId" clId="{805FA445-F1A9-40F4-B627-85DA69B9337D}" dt="2018-03-17T22:47:40.738" v="10995" actId="1076"/>
          <ac:spMkLst>
            <pc:docMk/>
            <pc:sldMk cId="833904451" sldId="352"/>
            <ac:spMk id="12" creationId="{097E1B58-DA4D-4930-BC5B-A58D13484E3D}"/>
          </ac:spMkLst>
        </pc:spChg>
        <pc:spChg chg="add">
          <ac:chgData name="Никола Алексеев" userId="ba66283bcb01e904" providerId="LiveId" clId="{805FA445-F1A9-40F4-B627-85DA69B9337D}" dt="2018-03-17T22:47:40.738" v="10995" actId="1076"/>
          <ac:spMkLst>
            <pc:docMk/>
            <pc:sldMk cId="833904451" sldId="352"/>
            <ac:spMk id="13" creationId="{911B7DB8-766E-4D8C-AE8B-FD9C74BD1318}"/>
          </ac:spMkLst>
        </pc:spChg>
        <pc:spChg chg="add">
          <ac:chgData name="Никола Алексеев" userId="ba66283bcb01e904" providerId="LiveId" clId="{805FA445-F1A9-40F4-B627-85DA69B9337D}" dt="2018-03-17T22:47:40.738" v="10995" actId="1076"/>
          <ac:spMkLst>
            <pc:docMk/>
            <pc:sldMk cId="833904451" sldId="352"/>
            <ac:spMk id="14" creationId="{7DFFD2FF-C2CD-4C90-B096-8BA67F62F475}"/>
          </ac:spMkLst>
        </pc:spChg>
        <pc:spChg chg="add">
          <ac:chgData name="Никола Алексеев" userId="ba66283bcb01e904" providerId="LiveId" clId="{805FA445-F1A9-40F4-B627-85DA69B9337D}" dt="2018-03-17T22:47:40.738" v="10995" actId="1076"/>
          <ac:spMkLst>
            <pc:docMk/>
            <pc:sldMk cId="833904451" sldId="352"/>
            <ac:spMk id="15" creationId="{59CFE405-D7E5-4C9F-827F-049EC83E6A29}"/>
          </ac:spMkLst>
        </pc:spChg>
        <pc:picChg chg="del">
          <ac:chgData name="Никола Алексеев" userId="ba66283bcb01e904" providerId="LiveId" clId="{805FA445-F1A9-40F4-B627-85DA69B9337D}" dt="2018-03-17T22:35:01.971" v="9709" actId="478"/>
          <ac:picMkLst>
            <pc:docMk/>
            <pc:sldMk cId="833904451" sldId="352"/>
            <ac:picMk id="2" creationId="{BBF5CA48-C999-4CB9-ACC3-AD47E9F8C0B7}"/>
          </ac:picMkLst>
        </pc:picChg>
        <pc:picChg chg="add mod">
          <ac:chgData name="Никола Алексеев" userId="ba66283bcb01e904" providerId="LiveId" clId="{805FA445-F1A9-40F4-B627-85DA69B9337D}" dt="2018-03-17T22:37:55.653" v="9986" actId="1076"/>
          <ac:picMkLst>
            <pc:docMk/>
            <pc:sldMk cId="833904451" sldId="352"/>
            <ac:picMk id="3" creationId="{C1A24386-DD8D-4EC9-8C9F-1578C2145732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46.900" v="10999" actId="1076"/>
        <pc:sldMkLst>
          <pc:docMk/>
          <pc:sldMk cId="752207849" sldId="353"/>
        </pc:sldMkLst>
        <pc:spChg chg="mod">
          <ac:chgData name="Никола Алексеев" userId="ba66283bcb01e904" providerId="LiveId" clId="{805FA445-F1A9-40F4-B627-85DA69B9337D}" dt="2018-03-17T22:40:31.614" v="10275" actId="113"/>
          <ac:spMkLst>
            <pc:docMk/>
            <pc:sldMk cId="752207849" sldId="353"/>
            <ac:spMk id="7" creationId="{FF88C3C3-7778-4B12-AF3D-E2A91D308D0C}"/>
          </ac:spMkLst>
        </pc:spChg>
        <pc:spChg chg="add">
          <ac:chgData name="Никола Алексеев" userId="ba66283bcb01e904" providerId="LiveId" clId="{805FA445-F1A9-40F4-B627-85DA69B9337D}" dt="2018-03-17T22:47:46.900" v="10999" actId="1076"/>
          <ac:spMkLst>
            <pc:docMk/>
            <pc:sldMk cId="752207849" sldId="353"/>
            <ac:spMk id="9" creationId="{BCC49AB7-BE98-454D-A3DE-B3479E46DF57}"/>
          </ac:spMkLst>
        </pc:spChg>
        <pc:spChg chg="del">
          <ac:chgData name="Никола Алексеев" userId="ba66283bcb01e904" providerId="LiveId" clId="{805FA445-F1A9-40F4-B627-85DA69B9337D}" dt="2018-03-17T22:47:46.712" v="10998" actId="478"/>
          <ac:spMkLst>
            <pc:docMk/>
            <pc:sldMk cId="752207849" sldId="353"/>
            <ac:spMk id="10" creationId="{BB07F97B-24E9-4181-8D9E-E0C8DFC8D057}"/>
          </ac:spMkLst>
        </pc:spChg>
        <pc:spChg chg="del">
          <ac:chgData name="Никола Алексеев" userId="ba66283bcb01e904" providerId="LiveId" clId="{805FA445-F1A9-40F4-B627-85DA69B9337D}" dt="2018-03-17T22:47:46.712" v="10998" actId="478"/>
          <ac:spMkLst>
            <pc:docMk/>
            <pc:sldMk cId="752207849" sldId="353"/>
            <ac:spMk id="11" creationId="{97CE0272-618D-47C5-8D0B-E608A932D88B}"/>
          </ac:spMkLst>
        </pc:spChg>
        <pc:spChg chg="del">
          <ac:chgData name="Никола Алексеев" userId="ba66283bcb01e904" providerId="LiveId" clId="{805FA445-F1A9-40F4-B627-85DA69B9337D}" dt="2018-03-17T22:47:46.712" v="10998" actId="478"/>
          <ac:spMkLst>
            <pc:docMk/>
            <pc:sldMk cId="752207849" sldId="353"/>
            <ac:spMk id="12" creationId="{1762E3D1-D312-4D67-8AB8-E9C115C77C20}"/>
          </ac:spMkLst>
        </pc:spChg>
        <pc:spChg chg="add">
          <ac:chgData name="Никола Алексеев" userId="ba66283bcb01e904" providerId="LiveId" clId="{805FA445-F1A9-40F4-B627-85DA69B9337D}" dt="2018-03-17T22:47:46.900" v="10999" actId="1076"/>
          <ac:spMkLst>
            <pc:docMk/>
            <pc:sldMk cId="752207849" sldId="353"/>
            <ac:spMk id="13" creationId="{C75BF642-D37B-4F72-AABC-A1A77B3A1F8B}"/>
          </ac:spMkLst>
        </pc:spChg>
        <pc:spChg chg="add">
          <ac:chgData name="Никола Алексеев" userId="ba66283bcb01e904" providerId="LiveId" clId="{805FA445-F1A9-40F4-B627-85DA69B9337D}" dt="2018-03-17T22:47:46.900" v="10999" actId="1076"/>
          <ac:spMkLst>
            <pc:docMk/>
            <pc:sldMk cId="752207849" sldId="353"/>
            <ac:spMk id="15" creationId="{C2DD7E5C-E41A-4AA6-8F4B-23A2CE18D7C9}"/>
          </ac:spMkLst>
        </pc:spChg>
        <pc:spChg chg="add">
          <ac:chgData name="Никола Алексеев" userId="ba66283bcb01e904" providerId="LiveId" clId="{805FA445-F1A9-40F4-B627-85DA69B9337D}" dt="2018-03-17T22:47:46.900" v="10999" actId="1076"/>
          <ac:spMkLst>
            <pc:docMk/>
            <pc:sldMk cId="752207849" sldId="353"/>
            <ac:spMk id="16" creationId="{FE4AE705-FEB0-4CDD-997F-B466F766BA98}"/>
          </ac:spMkLst>
        </pc:spChg>
        <pc:picChg chg="del">
          <ac:chgData name="Никола Алексеев" userId="ba66283bcb01e904" providerId="LiveId" clId="{805FA445-F1A9-40F4-B627-85DA69B9337D}" dt="2018-03-17T22:39:37.339" v="10244" actId="478"/>
          <ac:picMkLst>
            <pc:docMk/>
            <pc:sldMk cId="752207849" sldId="353"/>
            <ac:picMk id="2" creationId="{BA7C1F53-5274-40CB-ABA3-03E1F4688042}"/>
          </ac:picMkLst>
        </pc:picChg>
        <pc:picChg chg="add mod">
          <ac:chgData name="Никола Алексеев" userId="ba66283bcb01e904" providerId="LiveId" clId="{805FA445-F1A9-40F4-B627-85DA69B9337D}" dt="2018-03-17T22:40:18.867" v="10247" actId="1076"/>
          <ac:picMkLst>
            <pc:docMk/>
            <pc:sldMk cId="752207849" sldId="353"/>
            <ac:picMk id="3" creationId="{25CA91FC-B6D3-4846-B97F-E1228EB09935}"/>
          </ac:picMkLst>
        </pc:picChg>
        <pc:picChg chg="del">
          <ac:chgData name="Никола Алексеев" userId="ba66283bcb01e904" providerId="LiveId" clId="{805FA445-F1A9-40F4-B627-85DA69B9337D}" dt="2018-03-17T22:47:46.712" v="10998" actId="478"/>
          <ac:picMkLst>
            <pc:docMk/>
            <pc:sldMk cId="752207849" sldId="353"/>
            <ac:picMk id="14" creationId="{5F97F35F-55CE-4064-BB94-6AEE06A7AEB5}"/>
          </ac:picMkLst>
        </pc:picChg>
      </pc:sldChg>
      <pc:sldChg chg="addSp delSp modSp add">
        <pc:chgData name="Никола Алексеев" userId="ba66283bcb01e904" providerId="LiveId" clId="{805FA445-F1A9-40F4-B627-85DA69B9337D}" dt="2018-03-17T22:47:49.229" v="11001" actId="1076"/>
        <pc:sldMkLst>
          <pc:docMk/>
          <pc:sldMk cId="61843614" sldId="354"/>
        </pc:sldMkLst>
        <pc:spChg chg="mod">
          <ac:chgData name="Никола Алексеев" userId="ba66283bcb01e904" providerId="LiveId" clId="{805FA445-F1A9-40F4-B627-85DA69B9337D}" dt="2018-03-17T22:42:47.768" v="10469" actId="113"/>
          <ac:spMkLst>
            <pc:docMk/>
            <pc:sldMk cId="61843614" sldId="354"/>
            <ac:spMk id="7" creationId="{FF88C3C3-7778-4B12-AF3D-E2A91D308D0C}"/>
          </ac:spMkLst>
        </pc:spChg>
        <pc:spChg chg="add">
          <ac:chgData name="Никола Алексеев" userId="ba66283bcb01e904" providerId="LiveId" clId="{805FA445-F1A9-40F4-B627-85DA69B9337D}" dt="2018-03-17T22:47:49.229" v="11001" actId="1076"/>
          <ac:spMkLst>
            <pc:docMk/>
            <pc:sldMk cId="61843614" sldId="354"/>
            <ac:spMk id="9" creationId="{7B5605E6-2539-4C3A-8932-B6F1B7483812}"/>
          </ac:spMkLst>
        </pc:spChg>
        <pc:spChg chg="del">
          <ac:chgData name="Никола Алексеев" userId="ba66283bcb01e904" providerId="LiveId" clId="{805FA445-F1A9-40F4-B627-85DA69B9337D}" dt="2018-03-17T22:47:49.017" v="11000" actId="478"/>
          <ac:spMkLst>
            <pc:docMk/>
            <pc:sldMk cId="61843614" sldId="354"/>
            <ac:spMk id="10" creationId="{BB07F97B-24E9-4181-8D9E-E0C8DFC8D057}"/>
          </ac:spMkLst>
        </pc:spChg>
        <pc:spChg chg="del">
          <ac:chgData name="Никола Алексеев" userId="ba66283bcb01e904" providerId="LiveId" clId="{805FA445-F1A9-40F4-B627-85DA69B9337D}" dt="2018-03-17T22:47:49.017" v="11000" actId="478"/>
          <ac:spMkLst>
            <pc:docMk/>
            <pc:sldMk cId="61843614" sldId="354"/>
            <ac:spMk id="11" creationId="{97CE0272-618D-47C5-8D0B-E608A932D88B}"/>
          </ac:spMkLst>
        </pc:spChg>
        <pc:spChg chg="del">
          <ac:chgData name="Никола Алексеев" userId="ba66283bcb01e904" providerId="LiveId" clId="{805FA445-F1A9-40F4-B627-85DA69B9337D}" dt="2018-03-17T22:47:49.017" v="11000" actId="478"/>
          <ac:spMkLst>
            <pc:docMk/>
            <pc:sldMk cId="61843614" sldId="354"/>
            <ac:spMk id="12" creationId="{1762E3D1-D312-4D67-8AB8-E9C115C77C20}"/>
          </ac:spMkLst>
        </pc:spChg>
        <pc:spChg chg="add">
          <ac:chgData name="Никола Алексеев" userId="ba66283bcb01e904" providerId="LiveId" clId="{805FA445-F1A9-40F4-B627-85DA69B9337D}" dt="2018-03-17T22:47:49.229" v="11001" actId="1076"/>
          <ac:spMkLst>
            <pc:docMk/>
            <pc:sldMk cId="61843614" sldId="354"/>
            <ac:spMk id="13" creationId="{642A4079-F2A2-4D2E-B368-16DF0E3AAFDB}"/>
          </ac:spMkLst>
        </pc:spChg>
        <pc:spChg chg="add">
          <ac:chgData name="Никола Алексеев" userId="ba66283bcb01e904" providerId="LiveId" clId="{805FA445-F1A9-40F4-B627-85DA69B9337D}" dt="2018-03-17T22:47:49.229" v="11001" actId="1076"/>
          <ac:spMkLst>
            <pc:docMk/>
            <pc:sldMk cId="61843614" sldId="354"/>
            <ac:spMk id="15" creationId="{F73AC533-04DF-44C1-B172-D4DD7B3F4055}"/>
          </ac:spMkLst>
        </pc:spChg>
        <pc:spChg chg="add">
          <ac:chgData name="Никола Алексеев" userId="ba66283bcb01e904" providerId="LiveId" clId="{805FA445-F1A9-40F4-B627-85DA69B9337D}" dt="2018-03-17T22:47:49.229" v="11001" actId="1076"/>
          <ac:spMkLst>
            <pc:docMk/>
            <pc:sldMk cId="61843614" sldId="354"/>
            <ac:spMk id="16" creationId="{0A9D0AB2-F8F7-43BF-9AC9-4FDFE69452DE}"/>
          </ac:spMkLst>
        </pc:spChg>
        <pc:picChg chg="add mod">
          <ac:chgData name="Никола Алексеев" userId="ba66283bcb01e904" providerId="LiveId" clId="{805FA445-F1A9-40F4-B627-85DA69B9337D}" dt="2018-03-17T22:42:57.236" v="10475" actId="1076"/>
          <ac:picMkLst>
            <pc:docMk/>
            <pc:sldMk cId="61843614" sldId="354"/>
            <ac:picMk id="2" creationId="{E268B8CD-457E-4F99-A6C7-E39C8DC14B6A}"/>
          </ac:picMkLst>
        </pc:picChg>
        <pc:picChg chg="del">
          <ac:chgData name="Никола Алексеев" userId="ba66283bcb01e904" providerId="LiveId" clId="{805FA445-F1A9-40F4-B627-85DA69B9337D}" dt="2018-03-17T22:42:49.283" v="10470" actId="478"/>
          <ac:picMkLst>
            <pc:docMk/>
            <pc:sldMk cId="61843614" sldId="354"/>
            <ac:picMk id="3" creationId="{25CA91FC-B6D3-4846-B97F-E1228EB09935}"/>
          </ac:picMkLst>
        </pc:picChg>
        <pc:picChg chg="del">
          <ac:chgData name="Никола Алексеев" userId="ba66283bcb01e904" providerId="LiveId" clId="{805FA445-F1A9-40F4-B627-85DA69B9337D}" dt="2018-03-17T22:47:49.017" v="11000" actId="478"/>
          <ac:picMkLst>
            <pc:docMk/>
            <pc:sldMk cId="61843614" sldId="354"/>
            <ac:picMk id="14" creationId="{5F97F35F-55CE-4064-BB94-6AEE06A7AEB5}"/>
          </ac:picMkLst>
        </pc:picChg>
      </pc:sldChg>
      <pc:sldChg chg="addSp delSp modSp add">
        <pc:chgData name="Никола Алексеев" userId="ba66283bcb01e904" providerId="LiveId" clId="{805FA445-F1A9-40F4-B627-85DA69B9337D}" dt="2018-03-18T07:20:36.327" v="12094" actId="20577"/>
        <pc:sldMkLst>
          <pc:docMk/>
          <pc:sldMk cId="3701490037" sldId="355"/>
        </pc:sldMkLst>
        <pc:spChg chg="del mod">
          <ac:chgData name="Никола Алексеев" userId="ba66283bcb01e904" providerId="LiveId" clId="{805FA445-F1A9-40F4-B627-85DA69B9337D}" dt="2018-03-17T22:46:26.166" v="10933" actId="1076"/>
          <ac:spMkLst>
            <pc:docMk/>
            <pc:sldMk cId="3701490037" sldId="355"/>
            <ac:spMk id="7" creationId="{FF88C3C3-7778-4B12-AF3D-E2A91D308D0C}"/>
          </ac:spMkLst>
        </pc:spChg>
        <pc:spChg chg="add mod">
          <ac:chgData name="Никола Алексеев" userId="ba66283bcb01e904" providerId="LiveId" clId="{805FA445-F1A9-40F4-B627-85DA69B9337D}" dt="2018-03-18T07:20:36.327" v="12094" actId="20577"/>
          <ac:spMkLst>
            <pc:docMk/>
            <pc:sldMk cId="3701490037" sldId="355"/>
            <ac:spMk id="13" creationId="{91C31F60-99F4-4E84-A9C9-7C41F5F54DCA}"/>
          </ac:spMkLst>
        </pc:spChg>
        <pc:spChg chg="add del mod">
          <ac:chgData name="Никола Алексеев" userId="ba66283bcb01e904" providerId="LiveId" clId="{805FA445-F1A9-40F4-B627-85DA69B9337D}" dt="2018-03-17T23:56:41.049" v="11111" actId="478"/>
          <ac:spMkLst>
            <pc:docMk/>
            <pc:sldMk cId="3701490037" sldId="355"/>
            <ac:spMk id="15" creationId="{AF510741-9C33-4ACE-B5C8-7259E8964441}"/>
          </ac:spMkLst>
        </pc:spChg>
        <pc:picChg chg="del">
          <ac:chgData name="Никола Алексеев" userId="ba66283bcb01e904" providerId="LiveId" clId="{805FA445-F1A9-40F4-B627-85DA69B9337D}" dt="2018-03-17T22:45:12.902" v="10824" actId="478"/>
          <ac:picMkLst>
            <pc:docMk/>
            <pc:sldMk cId="3701490037" sldId="355"/>
            <ac:picMk id="2" creationId="{E268B8CD-457E-4F99-A6C7-E39C8DC14B6A}"/>
          </ac:picMkLst>
        </pc:picChg>
        <pc:picChg chg="add del mod">
          <ac:chgData name="Никола Алексеев" userId="ba66283bcb01e904" providerId="LiveId" clId="{805FA445-F1A9-40F4-B627-85DA69B9337D}" dt="2018-03-17T22:46:26.166" v="10933" actId="1076"/>
          <ac:picMkLst>
            <pc:docMk/>
            <pc:sldMk cId="3701490037" sldId="355"/>
            <ac:picMk id="3" creationId="{878C1BEF-240C-424E-812E-BD4E9B02F850}"/>
          </ac:picMkLst>
        </pc:picChg>
        <pc:picChg chg="add del mod">
          <ac:chgData name="Никола Алексеев" userId="ba66283bcb01e904" providerId="LiveId" clId="{805FA445-F1A9-40F4-B627-85DA69B9337D}" dt="2018-03-17T23:55:34.504" v="11022" actId="478"/>
          <ac:picMkLst>
            <pc:docMk/>
            <pc:sldMk cId="3701490037" sldId="355"/>
            <ac:picMk id="4" creationId="{64FC5882-1442-48D7-A8ED-8F1045B985F8}"/>
          </ac:picMkLst>
        </pc:picChg>
        <pc:picChg chg="add del mod">
          <ac:chgData name="Никола Алексеев" userId="ba66283bcb01e904" providerId="LiveId" clId="{805FA445-F1A9-40F4-B627-85DA69B9337D}" dt="2018-03-17T23:56:39.353" v="11110" actId="478"/>
          <ac:picMkLst>
            <pc:docMk/>
            <pc:sldMk cId="3701490037" sldId="355"/>
            <ac:picMk id="5" creationId="{9F95BDF9-BCA9-4C2B-B564-D5ACDF742F5A}"/>
          </ac:picMkLst>
        </pc:picChg>
      </pc:sldChg>
      <pc:sldChg chg="addSp delSp add">
        <pc:chgData name="Никола Алексеев" userId="ba66283bcb01e904" providerId="LiveId" clId="{805FA445-F1A9-40F4-B627-85DA69B9337D}" dt="2018-03-17T22:47:51.590" v="11003" actId="1076"/>
        <pc:sldMkLst>
          <pc:docMk/>
          <pc:sldMk cId="1341485005" sldId="356"/>
        </pc:sldMkLst>
        <pc:spChg chg="del">
          <ac:chgData name="Никола Алексеев" userId="ba66283bcb01e904" providerId="LiveId" clId="{805FA445-F1A9-40F4-B627-85DA69B9337D}" dt="2018-03-17T22:46:23.892" v="10932" actId="478"/>
          <ac:spMkLst>
            <pc:docMk/>
            <pc:sldMk cId="1341485005" sldId="356"/>
            <ac:spMk id="7" creationId="{FF88C3C3-7778-4B12-AF3D-E2A91D308D0C}"/>
          </ac:spMkLst>
        </pc:spChg>
        <pc:spChg chg="add">
          <ac:chgData name="Никола Алексеев" userId="ba66283bcb01e904" providerId="LiveId" clId="{805FA445-F1A9-40F4-B627-85DA69B9337D}" dt="2018-03-17T22:46:26.946" v="10934" actId="1076"/>
          <ac:spMkLst>
            <pc:docMk/>
            <pc:sldMk cId="1341485005" sldId="356"/>
            <ac:spMk id="8" creationId="{ABFF76EE-9786-4D70-A191-B410853B24DC}"/>
          </ac:spMkLst>
        </pc:spChg>
        <pc:spChg chg="del">
          <ac:chgData name="Никола Алексеев" userId="ba66283bcb01e904" providerId="LiveId" clId="{805FA445-F1A9-40F4-B627-85DA69B9337D}" dt="2018-03-17T22:47:51.353" v="11002" actId="478"/>
          <ac:spMkLst>
            <pc:docMk/>
            <pc:sldMk cId="1341485005" sldId="356"/>
            <ac:spMk id="10" creationId="{BB07F97B-24E9-4181-8D9E-E0C8DFC8D057}"/>
          </ac:spMkLst>
        </pc:spChg>
        <pc:spChg chg="del">
          <ac:chgData name="Никола Алексеев" userId="ba66283bcb01e904" providerId="LiveId" clId="{805FA445-F1A9-40F4-B627-85DA69B9337D}" dt="2018-03-17T22:47:51.353" v="11002" actId="478"/>
          <ac:spMkLst>
            <pc:docMk/>
            <pc:sldMk cId="1341485005" sldId="356"/>
            <ac:spMk id="11" creationId="{97CE0272-618D-47C5-8D0B-E608A932D88B}"/>
          </ac:spMkLst>
        </pc:spChg>
        <pc:spChg chg="del">
          <ac:chgData name="Никола Алексеев" userId="ba66283bcb01e904" providerId="LiveId" clId="{805FA445-F1A9-40F4-B627-85DA69B9337D}" dt="2018-03-17T22:47:51.353" v="11002" actId="478"/>
          <ac:spMkLst>
            <pc:docMk/>
            <pc:sldMk cId="1341485005" sldId="356"/>
            <ac:spMk id="12" creationId="{1762E3D1-D312-4D67-8AB8-E9C115C77C20}"/>
          </ac:spMkLst>
        </pc:spChg>
        <pc:spChg chg="add">
          <ac:chgData name="Никола Алексеев" userId="ba66283bcb01e904" providerId="LiveId" clId="{805FA445-F1A9-40F4-B627-85DA69B9337D}" dt="2018-03-17T22:47:51.590" v="11003" actId="1076"/>
          <ac:spMkLst>
            <pc:docMk/>
            <pc:sldMk cId="1341485005" sldId="356"/>
            <ac:spMk id="13" creationId="{43282312-AACB-4121-A051-AD700C328E36}"/>
          </ac:spMkLst>
        </pc:spChg>
        <pc:spChg chg="add">
          <ac:chgData name="Никола Алексеев" userId="ba66283bcb01e904" providerId="LiveId" clId="{805FA445-F1A9-40F4-B627-85DA69B9337D}" dt="2018-03-17T22:47:51.590" v="11003" actId="1076"/>
          <ac:spMkLst>
            <pc:docMk/>
            <pc:sldMk cId="1341485005" sldId="356"/>
            <ac:spMk id="15" creationId="{E51B4F61-CC0B-4F4A-A9F6-EBB8A0203A24}"/>
          </ac:spMkLst>
        </pc:spChg>
        <pc:spChg chg="add">
          <ac:chgData name="Никола Алексеев" userId="ba66283bcb01e904" providerId="LiveId" clId="{805FA445-F1A9-40F4-B627-85DA69B9337D}" dt="2018-03-17T22:47:51.590" v="11003" actId="1076"/>
          <ac:spMkLst>
            <pc:docMk/>
            <pc:sldMk cId="1341485005" sldId="356"/>
            <ac:spMk id="16" creationId="{52DB7901-952B-43CC-A459-E9A5E814A873}"/>
          </ac:spMkLst>
        </pc:spChg>
        <pc:spChg chg="add">
          <ac:chgData name="Никола Алексеев" userId="ba66283bcb01e904" providerId="LiveId" clId="{805FA445-F1A9-40F4-B627-85DA69B9337D}" dt="2018-03-17T22:47:51.590" v="11003" actId="1076"/>
          <ac:spMkLst>
            <pc:docMk/>
            <pc:sldMk cId="1341485005" sldId="356"/>
            <ac:spMk id="17" creationId="{B627D4F6-0FEB-4A32-A08E-0D1820E3CEF5}"/>
          </ac:spMkLst>
        </pc:spChg>
        <pc:picChg chg="del">
          <ac:chgData name="Никола Алексеев" userId="ba66283bcb01e904" providerId="LiveId" clId="{805FA445-F1A9-40F4-B627-85DA69B9337D}" dt="2018-03-17T22:46:22.576" v="10931" actId="478"/>
          <ac:picMkLst>
            <pc:docMk/>
            <pc:sldMk cId="1341485005" sldId="356"/>
            <ac:picMk id="2" creationId="{E268B8CD-457E-4F99-A6C7-E39C8DC14B6A}"/>
          </ac:picMkLst>
        </pc:picChg>
        <pc:picChg chg="add">
          <ac:chgData name="Никола Алексеев" userId="ba66283bcb01e904" providerId="LiveId" clId="{805FA445-F1A9-40F4-B627-85DA69B9337D}" dt="2018-03-17T22:46:26.946" v="10934" actId="1076"/>
          <ac:picMkLst>
            <pc:docMk/>
            <pc:sldMk cId="1341485005" sldId="356"/>
            <ac:picMk id="9" creationId="{02502BF8-6D1E-4B89-B07C-CE969BF68CF0}"/>
          </ac:picMkLst>
        </pc:picChg>
        <pc:picChg chg="del">
          <ac:chgData name="Никола Алексеев" userId="ba66283bcb01e904" providerId="LiveId" clId="{805FA445-F1A9-40F4-B627-85DA69B9337D}" dt="2018-03-17T22:47:51.353" v="11002" actId="478"/>
          <ac:picMkLst>
            <pc:docMk/>
            <pc:sldMk cId="1341485005" sldId="356"/>
            <ac:picMk id="14" creationId="{5F97F35F-55CE-4064-BB94-6AEE06A7AEB5}"/>
          </ac:picMkLst>
        </pc:picChg>
      </pc:sldChg>
      <pc:sldChg chg="delSp add del">
        <pc:chgData name="Никола Алексеев" userId="ba66283bcb01e904" providerId="LiveId" clId="{805FA445-F1A9-40F4-B627-85DA69B9337D}" dt="2018-03-17T22:48:10.298" v="11007" actId="2696"/>
        <pc:sldMkLst>
          <pc:docMk/>
          <pc:sldMk cId="258311121" sldId="357"/>
        </pc:sldMkLst>
        <pc:spChg chg="del">
          <ac:chgData name="Никола Алексеев" userId="ba66283bcb01e904" providerId="LiveId" clId="{805FA445-F1A9-40F4-B627-85DA69B9337D}" dt="2018-03-17T22:48:07.556" v="11006" actId="478"/>
          <ac:spMkLst>
            <pc:docMk/>
            <pc:sldMk cId="258311121" sldId="357"/>
            <ac:spMk id="8" creationId="{ABFF76EE-9786-4D70-A191-B410853B24DC}"/>
          </ac:spMkLst>
        </pc:spChg>
        <pc:picChg chg="del">
          <ac:chgData name="Никола Алексеев" userId="ba66283bcb01e904" providerId="LiveId" clId="{805FA445-F1A9-40F4-B627-85DA69B9337D}" dt="2018-03-17T22:48:00.262" v="11005" actId="478"/>
          <ac:picMkLst>
            <pc:docMk/>
            <pc:sldMk cId="258311121" sldId="357"/>
            <ac:picMk id="9" creationId="{02502BF8-6D1E-4B89-B07C-CE969BF68CF0}"/>
          </ac:picMkLst>
        </pc:picChg>
      </pc:sldChg>
      <pc:sldChg chg="delSp add del ord setBg">
        <pc:chgData name="Никола Алексеев" userId="ba66283bcb01e904" providerId="LiveId" clId="{805FA445-F1A9-40F4-B627-85DA69B9337D}" dt="2018-03-17T22:48:58.221" v="11014" actId="2696"/>
        <pc:sldMkLst>
          <pc:docMk/>
          <pc:sldMk cId="1583009668" sldId="357"/>
        </pc:sldMkLst>
        <pc:spChg chg="del">
          <ac:chgData name="Никола Алексеев" userId="ba66283bcb01e904" providerId="LiveId" clId="{805FA445-F1A9-40F4-B627-85DA69B9337D}" dt="2018-03-17T22:48:55.286" v="11012" actId="2696"/>
          <ac:spMkLst>
            <pc:docMk/>
            <pc:sldMk cId="1583009668" sldId="357"/>
            <ac:spMk id="6" creationId="{DBFDF85F-380B-41EF-B3B6-D2184602A66C}"/>
          </ac:spMkLst>
        </pc:spChg>
        <pc:spChg chg="del">
          <ac:chgData name="Никола Алексеев" userId="ba66283bcb01e904" providerId="LiveId" clId="{805FA445-F1A9-40F4-B627-85DA69B9337D}" dt="2018-03-17T22:48:55.286" v="11012" actId="2696"/>
          <ac:spMkLst>
            <pc:docMk/>
            <pc:sldMk cId="1583009668" sldId="357"/>
            <ac:spMk id="7" creationId="{56F0A8C2-AC59-4F97-A8AE-608011093739}"/>
          </ac:spMkLst>
        </pc:spChg>
        <pc:spChg chg="del">
          <ac:chgData name="Никола Алексеев" userId="ba66283bcb01e904" providerId="LiveId" clId="{805FA445-F1A9-40F4-B627-85DA69B9337D}" dt="2018-03-17T22:48:55.286" v="11012" actId="2696"/>
          <ac:spMkLst>
            <pc:docMk/>
            <pc:sldMk cId="1583009668" sldId="357"/>
            <ac:spMk id="9" creationId="{F83F3CA3-0D37-43BA-834E-758DEB2AAB21}"/>
          </ac:spMkLst>
        </pc:spChg>
        <pc:picChg chg="del">
          <ac:chgData name="Никола Алексеев" userId="ba66283bcb01e904" providerId="LiveId" clId="{805FA445-F1A9-40F4-B627-85DA69B9337D}" dt="2018-03-17T22:48:55.286" v="11012" actId="2696"/>
          <ac:picMkLst>
            <pc:docMk/>
            <pc:sldMk cId="1583009668" sldId="357"/>
            <ac:picMk id="8" creationId="{898A7ED4-9B40-4A58-AAB7-017405EFA694}"/>
          </ac:picMkLst>
        </pc:picChg>
      </pc:sldChg>
      <pc:sldChg chg="addSp delSp add">
        <pc:chgData name="Никола Алексеев" userId="ba66283bcb01e904" providerId="LiveId" clId="{805FA445-F1A9-40F4-B627-85DA69B9337D}" dt="2018-03-17T22:49:07.794" v="11018" actId="478"/>
        <pc:sldMkLst>
          <pc:docMk/>
          <pc:sldMk cId="3429883574" sldId="358"/>
        </pc:sldMkLst>
        <pc:spChg chg="del">
          <ac:chgData name="Никола Алексеев" userId="ba66283bcb01e904" providerId="LiveId" clId="{805FA445-F1A9-40F4-B627-85DA69B9337D}" dt="2018-03-17T22:48:50.634" v="11011" actId="478"/>
          <ac:spMkLst>
            <pc:docMk/>
            <pc:sldMk cId="3429883574" sldId="358"/>
            <ac:spMk id="8" creationId="{ABFF76EE-9786-4D70-A191-B410853B24DC}"/>
          </ac:spMkLst>
        </pc:spChg>
        <pc:spChg chg="add del">
          <ac:chgData name="Никола Алексеев" userId="ba66283bcb01e904" providerId="LiveId" clId="{805FA445-F1A9-40F4-B627-85DA69B9337D}" dt="2018-03-17T22:49:07.794" v="11018" actId="478"/>
          <ac:spMkLst>
            <pc:docMk/>
            <pc:sldMk cId="3429883574" sldId="358"/>
            <ac:spMk id="11" creationId="{644B0B6D-689F-4A4D-8968-31B3B73A4D05}"/>
          </ac:spMkLst>
        </pc:spChg>
        <pc:spChg chg="add del">
          <ac:chgData name="Никола Алексеев" userId="ba66283bcb01e904" providerId="LiveId" clId="{805FA445-F1A9-40F4-B627-85DA69B9337D}" dt="2018-03-17T22:49:07.794" v="11018" actId="478"/>
          <ac:spMkLst>
            <pc:docMk/>
            <pc:sldMk cId="3429883574" sldId="358"/>
            <ac:spMk id="12" creationId="{26D06223-4AB7-4E67-89EA-CB99928ABDA8}"/>
          </ac:spMkLst>
        </pc:spChg>
        <pc:spChg chg="del">
          <ac:chgData name="Никола Алексеев" userId="ba66283bcb01e904" providerId="LiveId" clId="{805FA445-F1A9-40F4-B627-85DA69B9337D}" dt="2018-03-17T22:48:50.634" v="11011" actId="478"/>
          <ac:spMkLst>
            <pc:docMk/>
            <pc:sldMk cId="3429883574" sldId="358"/>
            <ac:spMk id="13" creationId="{43282312-AACB-4121-A051-AD700C328E36}"/>
          </ac:spMkLst>
        </pc:spChg>
        <pc:spChg chg="add">
          <ac:chgData name="Никола Алексеев" userId="ba66283bcb01e904" providerId="LiveId" clId="{805FA445-F1A9-40F4-B627-85DA69B9337D}" dt="2018-03-17T22:48:56.116" v="11013" actId="478"/>
          <ac:spMkLst>
            <pc:docMk/>
            <pc:sldMk cId="3429883574" sldId="358"/>
            <ac:spMk id="14" creationId="{D90B7AD3-D1D6-4C79-B04B-9F695F79CD09}"/>
          </ac:spMkLst>
        </pc:spChg>
        <pc:spChg chg="del">
          <ac:chgData name="Никола Алексеев" userId="ba66283bcb01e904" providerId="LiveId" clId="{805FA445-F1A9-40F4-B627-85DA69B9337D}" dt="2018-03-17T22:48:50.634" v="11011" actId="478"/>
          <ac:spMkLst>
            <pc:docMk/>
            <pc:sldMk cId="3429883574" sldId="358"/>
            <ac:spMk id="15" creationId="{E51B4F61-CC0B-4F4A-A9F6-EBB8A0203A24}"/>
          </ac:spMkLst>
        </pc:spChg>
        <pc:spChg chg="del">
          <ac:chgData name="Никола Алексеев" userId="ba66283bcb01e904" providerId="LiveId" clId="{805FA445-F1A9-40F4-B627-85DA69B9337D}" dt="2018-03-17T22:48:50.634" v="11011" actId="478"/>
          <ac:spMkLst>
            <pc:docMk/>
            <pc:sldMk cId="3429883574" sldId="358"/>
            <ac:spMk id="16" creationId="{52DB7901-952B-43CC-A459-E9A5E814A873}"/>
          </ac:spMkLst>
        </pc:spChg>
        <pc:spChg chg="del">
          <ac:chgData name="Никола Алексеев" userId="ba66283bcb01e904" providerId="LiveId" clId="{805FA445-F1A9-40F4-B627-85DA69B9337D}" dt="2018-03-17T22:48:50.634" v="11011" actId="478"/>
          <ac:spMkLst>
            <pc:docMk/>
            <pc:sldMk cId="3429883574" sldId="358"/>
            <ac:spMk id="17" creationId="{B627D4F6-0FEB-4A32-A08E-0D1820E3CEF5}"/>
          </ac:spMkLst>
        </pc:spChg>
        <pc:spChg chg="add del">
          <ac:chgData name="Никола Алексеев" userId="ba66283bcb01e904" providerId="LiveId" clId="{805FA445-F1A9-40F4-B627-85DA69B9337D}" dt="2018-03-17T22:49:07.221" v="11017" actId="478"/>
          <ac:spMkLst>
            <pc:docMk/>
            <pc:sldMk cId="3429883574" sldId="358"/>
            <ac:spMk id="18" creationId="{4E39F6FC-8239-4EEC-9A13-AA4E74369049}"/>
          </ac:spMkLst>
        </pc:spChg>
        <pc:spChg chg="add del">
          <ac:chgData name="Никола Алексеев" userId="ba66283bcb01e904" providerId="LiveId" clId="{805FA445-F1A9-40F4-B627-85DA69B9337D}" dt="2018-03-17T22:49:07.221" v="11017" actId="478"/>
          <ac:spMkLst>
            <pc:docMk/>
            <pc:sldMk cId="3429883574" sldId="358"/>
            <ac:spMk id="19" creationId="{0A1BBF18-8F2F-483E-9D62-345B505A464C}"/>
          </ac:spMkLst>
        </pc:spChg>
        <pc:picChg chg="del">
          <ac:chgData name="Никола Алексеев" userId="ba66283bcb01e904" providerId="LiveId" clId="{805FA445-F1A9-40F4-B627-85DA69B9337D}" dt="2018-03-17T22:48:50.634" v="11011" actId="478"/>
          <ac:picMkLst>
            <pc:docMk/>
            <pc:sldMk cId="3429883574" sldId="358"/>
            <ac:picMk id="9" creationId="{02502BF8-6D1E-4B89-B07C-CE969BF68CF0}"/>
          </ac:picMkLst>
        </pc:picChg>
        <pc:picChg chg="add">
          <ac:chgData name="Никола Алексеев" userId="ba66283bcb01e904" providerId="LiveId" clId="{805FA445-F1A9-40F4-B627-85DA69B9337D}" dt="2018-03-17T22:48:56.116" v="11013" actId="478"/>
          <ac:picMkLst>
            <pc:docMk/>
            <pc:sldMk cId="3429883574" sldId="358"/>
            <ac:picMk id="10" creationId="{D23D64A5-7BC6-4C9E-9D73-0FA1DDBAECE4}"/>
          </ac:picMkLst>
        </pc:picChg>
      </pc:sldChg>
      <pc:sldChg chg="addSp modSp add">
        <pc:chgData name="Никола Алексеев" userId="ba66283bcb01e904" providerId="LiveId" clId="{805FA445-F1A9-40F4-B627-85DA69B9337D}" dt="2018-03-18T00:01:22.424" v="11517" actId="1076"/>
        <pc:sldMkLst>
          <pc:docMk/>
          <pc:sldMk cId="1572125573" sldId="359"/>
        </pc:sldMkLst>
        <pc:spChg chg="add mod">
          <ac:chgData name="Никола Алексеев" userId="ba66283bcb01e904" providerId="LiveId" clId="{805FA445-F1A9-40F4-B627-85DA69B9337D}" dt="2018-03-18T00:01:22.424" v="11517" actId="1076"/>
          <ac:spMkLst>
            <pc:docMk/>
            <pc:sldMk cId="1572125573" sldId="359"/>
            <ac:spMk id="8" creationId="{43E7B442-B9C1-49B3-AD06-78335B2046B8}"/>
          </ac:spMkLst>
        </pc:spChg>
        <pc:spChg chg="mod">
          <ac:chgData name="Никола Алексеев" userId="ba66283bcb01e904" providerId="LiveId" clId="{805FA445-F1A9-40F4-B627-85DA69B9337D}" dt="2018-03-17T23:59:31.961" v="11351" actId="1076"/>
          <ac:spMkLst>
            <pc:docMk/>
            <pc:sldMk cId="1572125573" sldId="359"/>
            <ac:spMk id="13" creationId="{91C31F60-99F4-4E84-A9C9-7C41F5F54DCA}"/>
          </ac:spMkLst>
        </pc:spChg>
        <pc:picChg chg="add mod">
          <ac:chgData name="Никола Алексеев" userId="ba66283bcb01e904" providerId="LiveId" clId="{805FA445-F1A9-40F4-B627-85DA69B9337D}" dt="2018-03-17T23:59:45.962" v="11356" actId="1076"/>
          <ac:picMkLst>
            <pc:docMk/>
            <pc:sldMk cId="1572125573" sldId="359"/>
            <ac:picMk id="2" creationId="{05583DD5-8482-4115-9313-67DF7C73DC1E}"/>
          </ac:picMkLst>
        </pc:picChg>
      </pc:sldChg>
      <pc:sldChg chg="addSp delSp modSp add">
        <pc:chgData name="Никола Алексеев" userId="ba66283bcb01e904" providerId="LiveId" clId="{805FA445-F1A9-40F4-B627-85DA69B9337D}" dt="2018-03-18T00:03:42.821" v="11747" actId="1076"/>
        <pc:sldMkLst>
          <pc:docMk/>
          <pc:sldMk cId="116638537" sldId="360"/>
        </pc:sldMkLst>
        <pc:spChg chg="mod">
          <ac:chgData name="Никола Алексеев" userId="ba66283bcb01e904" providerId="LiveId" clId="{805FA445-F1A9-40F4-B627-85DA69B9337D}" dt="2018-03-18T00:03:31.934" v="11738" actId="1076"/>
          <ac:spMkLst>
            <pc:docMk/>
            <pc:sldMk cId="116638537" sldId="360"/>
            <ac:spMk id="8" creationId="{43E7B442-B9C1-49B3-AD06-78335B2046B8}"/>
          </ac:spMkLst>
        </pc:spChg>
        <pc:spChg chg="mod">
          <ac:chgData name="Никола Алексеев" userId="ba66283bcb01e904" providerId="LiveId" clId="{805FA445-F1A9-40F4-B627-85DA69B9337D}" dt="2018-03-18T00:03:42.821" v="11747" actId="1076"/>
          <ac:spMkLst>
            <pc:docMk/>
            <pc:sldMk cId="116638537" sldId="360"/>
            <ac:spMk id="13" creationId="{91C31F60-99F4-4E84-A9C9-7C41F5F54DCA}"/>
          </ac:spMkLst>
        </pc:spChg>
        <pc:picChg chg="del">
          <ac:chgData name="Никола Алексеев" userId="ba66283bcb01e904" providerId="LiveId" clId="{805FA445-F1A9-40F4-B627-85DA69B9337D}" dt="2018-03-18T00:01:58.430" v="11547" actId="478"/>
          <ac:picMkLst>
            <pc:docMk/>
            <pc:sldMk cId="116638537" sldId="360"/>
            <ac:picMk id="2" creationId="{05583DD5-8482-4115-9313-67DF7C73DC1E}"/>
          </ac:picMkLst>
        </pc:picChg>
        <pc:picChg chg="add mod">
          <ac:chgData name="Никола Алексеев" userId="ba66283bcb01e904" providerId="LiveId" clId="{805FA445-F1A9-40F4-B627-85DA69B9337D}" dt="2018-03-18T00:02:12.465" v="11551" actId="14100"/>
          <ac:picMkLst>
            <pc:docMk/>
            <pc:sldMk cId="116638537" sldId="360"/>
            <ac:picMk id="3" creationId="{C507D579-DCBC-475E-8AE4-BB4BE570DFBC}"/>
          </ac:picMkLst>
        </pc:picChg>
      </pc:sldChg>
      <pc:sldChg chg="addSp delSp modSp add">
        <pc:chgData name="Никола Алексеев" userId="ba66283bcb01e904" providerId="LiveId" clId="{805FA445-F1A9-40F4-B627-85DA69B9337D}" dt="2018-03-18T00:04:08.727" v="11756" actId="1076"/>
        <pc:sldMkLst>
          <pc:docMk/>
          <pc:sldMk cId="1054893978" sldId="361"/>
        </pc:sldMkLst>
        <pc:spChg chg="del">
          <ac:chgData name="Никола Алексеев" userId="ba66283bcb01e904" providerId="LiveId" clId="{805FA445-F1A9-40F4-B627-85DA69B9337D}" dt="2018-03-18T00:04:04.045" v="11753" actId="478"/>
          <ac:spMkLst>
            <pc:docMk/>
            <pc:sldMk cId="1054893978" sldId="361"/>
            <ac:spMk id="8" creationId="{43E7B442-B9C1-49B3-AD06-78335B2046B8}"/>
          </ac:spMkLst>
        </pc:spChg>
        <pc:spChg chg="mod">
          <ac:chgData name="Никола Алексеев" userId="ba66283bcb01e904" providerId="LiveId" clId="{805FA445-F1A9-40F4-B627-85DA69B9337D}" dt="2018-03-18T00:03:45.672" v="11748" actId="1076"/>
          <ac:spMkLst>
            <pc:docMk/>
            <pc:sldMk cId="1054893978" sldId="361"/>
            <ac:spMk id="13" creationId="{91C31F60-99F4-4E84-A9C9-7C41F5F54DCA}"/>
          </ac:spMkLst>
        </pc:spChg>
        <pc:picChg chg="add mod">
          <ac:chgData name="Никола Алексеев" userId="ba66283bcb01e904" providerId="LiveId" clId="{805FA445-F1A9-40F4-B627-85DA69B9337D}" dt="2018-03-18T00:04:08.727" v="11756" actId="1076"/>
          <ac:picMkLst>
            <pc:docMk/>
            <pc:sldMk cId="1054893978" sldId="361"/>
            <ac:picMk id="2" creationId="{0C4917BF-12AD-41F9-A74C-C5E789052C1D}"/>
          </ac:picMkLst>
        </pc:picChg>
        <pc:picChg chg="del">
          <ac:chgData name="Никола Алексеев" userId="ba66283bcb01e904" providerId="LiveId" clId="{805FA445-F1A9-40F4-B627-85DA69B9337D}" dt="2018-03-18T00:03:48.415" v="11749" actId="478"/>
          <ac:picMkLst>
            <pc:docMk/>
            <pc:sldMk cId="1054893978" sldId="361"/>
            <ac:picMk id="3" creationId="{C507D579-DCBC-475E-8AE4-BB4BE570DFBC}"/>
          </ac:picMkLst>
        </pc:picChg>
      </pc:sldChg>
      <pc:sldChg chg="addSp delSp modSp add">
        <pc:chgData name="Никола Алексеев" userId="ba66283bcb01e904" providerId="LiveId" clId="{805FA445-F1A9-40F4-B627-85DA69B9337D}" dt="2018-03-18T00:06:24.671" v="12009" actId="1076"/>
        <pc:sldMkLst>
          <pc:docMk/>
          <pc:sldMk cId="3063131381" sldId="362"/>
        </pc:sldMkLst>
        <pc:spChg chg="mod">
          <ac:chgData name="Никола Алексеев" userId="ba66283bcb01e904" providerId="LiveId" clId="{805FA445-F1A9-40F4-B627-85DA69B9337D}" dt="2018-03-18T00:06:24.671" v="12009" actId="1076"/>
          <ac:spMkLst>
            <pc:docMk/>
            <pc:sldMk cId="3063131381" sldId="362"/>
            <ac:spMk id="13" creationId="{91C31F60-99F4-4E84-A9C9-7C41F5F54DCA}"/>
          </ac:spMkLst>
        </pc:spChg>
        <pc:picChg chg="del">
          <ac:chgData name="Никола Алексеев" userId="ba66283bcb01e904" providerId="LiveId" clId="{805FA445-F1A9-40F4-B627-85DA69B9337D}" dt="2018-03-18T00:04:13.167" v="11758" actId="478"/>
          <ac:picMkLst>
            <pc:docMk/>
            <pc:sldMk cId="3063131381" sldId="362"/>
            <ac:picMk id="2" creationId="{0C4917BF-12AD-41F9-A74C-C5E789052C1D}"/>
          </ac:picMkLst>
        </pc:picChg>
        <pc:picChg chg="add del">
          <ac:chgData name="Никола Алексеев" userId="ba66283bcb01e904" providerId="LiveId" clId="{805FA445-F1A9-40F4-B627-85DA69B9337D}" dt="2018-03-18T00:04:37.180" v="11813" actId="1076"/>
          <ac:picMkLst>
            <pc:docMk/>
            <pc:sldMk cId="3063131381" sldId="362"/>
            <ac:picMk id="3" creationId="{C8705C0B-4458-41DC-8FC6-57893E29F4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2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18.3.2018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map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ubversion.apache.org/" TargetMode="External"/><Relationship Id="rId7" Type="http://schemas.openxmlformats.org/officeDocument/2006/relationships/hyperlink" Target="https://www.visualstudio.com/tf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-scm.com/" TargetMode="Externa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rtoisegit.org/" TargetMode="External"/><Relationship Id="rId4" Type="http://schemas.openxmlformats.org/officeDocument/2006/relationships/hyperlink" Target="https://git-scm.com/download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u/s!AgTpAcs7KGa6_T6rTdqjNZzeInA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8541143" y="0"/>
            <a:ext cx="6028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8541143" y="39982"/>
            <a:ext cx="60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1452038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Подобно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&lt;video&gt;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можем да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height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атрибутите за да задаваме точни размери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F4286-0D34-4DF9-BBAA-8A0501830710}"/>
              </a:ext>
            </a:extLst>
          </p:cNvPr>
          <p:cNvSpPr/>
          <p:nvPr/>
        </p:nvSpPr>
        <p:spPr>
          <a:xfrm>
            <a:off x="-14421" y="2136106"/>
            <a:ext cx="9144000" cy="68070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src="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www.youtube.com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height="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700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width=“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12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00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"&gt;&lt;/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B6876-F584-45EA-86C5-65111A15EB1B}"/>
              </a:ext>
            </a:extLst>
          </p:cNvPr>
          <p:cNvSpPr txBox="1"/>
          <p:nvPr/>
        </p:nvSpPr>
        <p:spPr>
          <a:xfrm>
            <a:off x="467544" y="3289548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&lt;video&gt;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тук ако зададем само единия от атрибутите, другия няма да се промени, така че да запази отношението. Причината е, че един сайт няма конкретни размери, и може да бъде поставен във прозорец със всякакви размери.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6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462322" y="2258095"/>
            <a:ext cx="215796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332549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8249267" y="0"/>
            <a:ext cx="89473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8249267" y="39982"/>
            <a:ext cx="89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Image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764878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Понякога ни се налага да направим линк към друга страница, но нямаме текст, който да поставим вътре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тагът.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ни потрябва да поставим картинка като линк, винаги можем да поставим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вътре във &lt;а&gt;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Какво обаче правим, когато ни се наложи да имаме повече от един линк върху едно изображение?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Imagemap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метод, чрез който се поставят множество линкове върху изображение.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F4286-0D34-4DF9-BBAA-8A0501830710}"/>
              </a:ext>
            </a:extLst>
          </p:cNvPr>
          <p:cNvSpPr/>
          <p:nvPr/>
        </p:nvSpPr>
        <p:spPr>
          <a:xfrm>
            <a:off x="-14421" y="2641476"/>
            <a:ext cx="9144000" cy="165618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4770C-E8D1-41D5-AA0F-2E0DD54F5D71}"/>
              </a:ext>
            </a:extLst>
          </p:cNvPr>
          <p:cNvSpPr txBox="1"/>
          <p:nvPr/>
        </p:nvSpPr>
        <p:spPr>
          <a:xfrm>
            <a:off x="179512" y="2857500"/>
            <a:ext cx="853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solarSystem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area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shape="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rect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cords="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0,0,82,126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alt="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sun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sun.html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"/&gt;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area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shape=“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circle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cords= "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90,58,3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alt=“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Mercury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mercury.html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"/&gt;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map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7688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D45658EB-A3DD-4302-86D5-8DBC26A1DE0B}"/>
              </a:ext>
            </a:extLst>
          </p:cNvPr>
          <p:cNvSpPr/>
          <p:nvPr/>
        </p:nvSpPr>
        <p:spPr>
          <a:xfrm>
            <a:off x="435984" y="1479580"/>
            <a:ext cx="4051255" cy="553209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44667-67B2-46FB-B4FF-5E6AD8F3EBA8}"/>
              </a:ext>
            </a:extLst>
          </p:cNvPr>
          <p:cNvSpPr/>
          <p:nvPr/>
        </p:nvSpPr>
        <p:spPr>
          <a:xfrm>
            <a:off x="423653" y="3155638"/>
            <a:ext cx="4452767" cy="553209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19DAC-F022-439E-9C65-0E7C2DE67085}"/>
              </a:ext>
            </a:extLst>
          </p:cNvPr>
          <p:cNvSpPr txBox="1"/>
          <p:nvPr/>
        </p:nvSpPr>
        <p:spPr>
          <a:xfrm>
            <a:off x="395536" y="670918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случая, че използваме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като форма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&lt;area&gt;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трябва да знаем, че координатите се взимат по следния начин: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B62DF-5B06-4F0B-91E8-AAA6B775B4E1}"/>
              </a:ext>
            </a:extLst>
          </p:cNvPr>
          <p:cNvSpPr/>
          <p:nvPr/>
        </p:nvSpPr>
        <p:spPr>
          <a:xfrm>
            <a:off x="617586" y="3236768"/>
            <a:ext cx="4092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shape="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rect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cords=„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40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   20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bg-BG" b="1" dirty="0">
                <a:solidFill>
                  <a:schemeClr val="accent2">
                    <a:lumMod val="75000"/>
                  </a:schemeClr>
                </a:solidFill>
              </a:rPr>
              <a:t>   400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2D7B5-7714-45A5-9284-2DED3F52B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994310"/>
            <a:ext cx="2958455" cy="2901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4B7D8F6-D0C0-468C-A487-D47F8908F7FC}"/>
              </a:ext>
            </a:extLst>
          </p:cNvPr>
          <p:cNvSpPr/>
          <p:nvPr/>
        </p:nvSpPr>
        <p:spPr>
          <a:xfrm>
            <a:off x="6012160" y="1990836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9CFCB7-D06C-4FCB-8497-132ECF313DD4}"/>
              </a:ext>
            </a:extLst>
          </p:cNvPr>
          <p:cNvSpPr/>
          <p:nvPr/>
        </p:nvSpPr>
        <p:spPr>
          <a:xfrm>
            <a:off x="6428766" y="4513684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2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FAE2AE-1A10-48F6-902C-06BBB83FC53C}"/>
              </a:ext>
            </a:extLst>
          </p:cNvPr>
          <p:cNvSpPr/>
          <p:nvPr/>
        </p:nvSpPr>
        <p:spPr>
          <a:xfrm>
            <a:off x="2939350" y="2459860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237A6F-628C-488C-98E5-6BD816DB8400}"/>
              </a:ext>
            </a:extLst>
          </p:cNvPr>
          <p:cNvSpPr/>
          <p:nvPr/>
        </p:nvSpPr>
        <p:spPr>
          <a:xfrm>
            <a:off x="3894366" y="2459860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2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D81E9E-083A-41F7-9E96-FB9C9F434B55}"/>
              </a:ext>
            </a:extLst>
          </p:cNvPr>
          <p:cNvCxnSpPr>
            <a:stCxn id="18" idx="4"/>
          </p:cNvCxnSpPr>
          <p:nvPr/>
        </p:nvCxnSpPr>
        <p:spPr>
          <a:xfrm flipH="1">
            <a:off x="2876215" y="2765640"/>
            <a:ext cx="216025" cy="389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7B423A-531B-4E09-8A9D-C93A2D0024FF}"/>
              </a:ext>
            </a:extLst>
          </p:cNvPr>
          <p:cNvCxnSpPr>
            <a:stCxn id="18" idx="4"/>
          </p:cNvCxnSpPr>
          <p:nvPr/>
        </p:nvCxnSpPr>
        <p:spPr>
          <a:xfrm>
            <a:off x="3092240" y="2765640"/>
            <a:ext cx="216025" cy="389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61098F-AF53-492F-B0CD-1567003B03C3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3792254" y="2765640"/>
            <a:ext cx="255002" cy="389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E8E17B-A4C0-4F54-8C31-FDFB125E27B6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4047256" y="2765640"/>
            <a:ext cx="193933" cy="389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05ADF26-0084-4D8D-A462-4354C0F57601}"/>
              </a:ext>
            </a:extLst>
          </p:cNvPr>
          <p:cNvSpPr txBox="1"/>
          <p:nvPr/>
        </p:nvSpPr>
        <p:spPr>
          <a:xfrm>
            <a:off x="2195736" y="4121432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Хоризонтала </a:t>
            </a:r>
          </a:p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(х координата)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0F57-07A0-46FC-A801-FA2874B2F804}"/>
              </a:ext>
            </a:extLst>
          </p:cNvPr>
          <p:cNvSpPr txBox="1"/>
          <p:nvPr/>
        </p:nvSpPr>
        <p:spPr>
          <a:xfrm>
            <a:off x="3610673" y="413448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Вертикала </a:t>
            </a:r>
          </a:p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координата)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D08C4E4-F3E1-4F5C-A352-D4ECD9848F24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2879812" y="3678964"/>
            <a:ext cx="0" cy="442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EEA17D-5FEE-4DD9-BDD2-23904C35A39E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2879812" y="3704563"/>
            <a:ext cx="851352" cy="416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F357A03-FE9B-49C8-87F6-3A2786F79045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3332501" y="3708847"/>
            <a:ext cx="962248" cy="425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6D9702-3657-4BF0-83F0-34EC7BAAB064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4294749" y="3698039"/>
            <a:ext cx="0" cy="436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FFBB841-FF1F-4C25-B97D-D37FA3BD1955}"/>
              </a:ext>
            </a:extLst>
          </p:cNvPr>
          <p:cNvSpPr/>
          <p:nvPr/>
        </p:nvSpPr>
        <p:spPr>
          <a:xfrm>
            <a:off x="5688726" y="1990836"/>
            <a:ext cx="152890" cy="15289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2A4F69-A88F-4282-B661-7F097D001A08}"/>
              </a:ext>
            </a:extLst>
          </p:cNvPr>
          <p:cNvSpPr txBox="1"/>
          <p:nvPr/>
        </p:nvSpPr>
        <p:spPr>
          <a:xfrm>
            <a:off x="395536" y="1494575"/>
            <a:ext cx="4091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Координатната система започва от тук: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Точка със координати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ще съвпада със началото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4B53B4-36F5-46CE-8432-67F5F5F0E8C4}"/>
              </a:ext>
            </a:extLst>
          </p:cNvPr>
          <p:cNvCxnSpPr>
            <a:cxnSpLocks/>
            <a:stCxn id="58" idx="3"/>
            <a:endCxn id="55" idx="2"/>
          </p:cNvCxnSpPr>
          <p:nvPr/>
        </p:nvCxnSpPr>
        <p:spPr>
          <a:xfrm>
            <a:off x="4487239" y="1756185"/>
            <a:ext cx="1201487" cy="311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008D54A-47C9-421B-8C87-3E3C5E4FB3ED}"/>
              </a:ext>
            </a:extLst>
          </p:cNvPr>
          <p:cNvSpPr/>
          <p:nvPr/>
        </p:nvSpPr>
        <p:spPr>
          <a:xfrm>
            <a:off x="8249267" y="0"/>
            <a:ext cx="89473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9E408F-75C7-4BD5-B3E6-14D62A6527A8}"/>
              </a:ext>
            </a:extLst>
          </p:cNvPr>
          <p:cNvSpPr txBox="1"/>
          <p:nvPr/>
        </p:nvSpPr>
        <p:spPr>
          <a:xfrm>
            <a:off x="8249267" y="39982"/>
            <a:ext cx="89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126598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2011241"/>
            <a:ext cx="8496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допълнение към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ще ни се наложи и да добавим изображение. 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Единственото специфично в случая, е ч трябва да обвържем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&lt;map&gt;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случва като използваме атрибута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usemap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F4286-0D34-4DF9-BBAA-8A0501830710}"/>
              </a:ext>
            </a:extLst>
          </p:cNvPr>
          <p:cNvSpPr/>
          <p:nvPr/>
        </p:nvSpPr>
        <p:spPr>
          <a:xfrm>
            <a:off x="-14421" y="2929508"/>
            <a:ext cx="9144000" cy="57606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src="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planets.jpg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usemap="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solarSystem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/&gt;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71EB1B-6294-403E-812B-0C4587B70F83}"/>
              </a:ext>
            </a:extLst>
          </p:cNvPr>
          <p:cNvSpPr/>
          <p:nvPr/>
        </p:nvSpPr>
        <p:spPr>
          <a:xfrm>
            <a:off x="8249267" y="0"/>
            <a:ext cx="89473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C71E4-18A9-485A-BC1A-7349013F7A86}"/>
              </a:ext>
            </a:extLst>
          </p:cNvPr>
          <p:cNvSpPr txBox="1"/>
          <p:nvPr/>
        </p:nvSpPr>
        <p:spPr>
          <a:xfrm>
            <a:off x="8249267" y="39982"/>
            <a:ext cx="89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310841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764878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Резултатът от предните два слайда ще се визуализира по следния начин: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AF052-68F4-4F93-8144-1B1CAE4A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273324"/>
            <a:ext cx="4003269" cy="36440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4FE48-2D5A-4359-84E1-8E6E982A5EF9}"/>
              </a:ext>
            </a:extLst>
          </p:cNvPr>
          <p:cNvSpPr txBox="1"/>
          <p:nvPr/>
        </p:nvSpPr>
        <p:spPr>
          <a:xfrm>
            <a:off x="5220072" y="2569468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пръв поглед, няма разлика от обикновено изображение, по когато потребителя посочи върху дадена планета, ще му се появи курсор индикираща, че това е линк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E3F190-7ABF-4F28-BEC2-93FFFDBCA24F}"/>
              </a:ext>
            </a:extLst>
          </p:cNvPr>
          <p:cNvSpPr/>
          <p:nvPr/>
        </p:nvSpPr>
        <p:spPr>
          <a:xfrm>
            <a:off x="8249267" y="0"/>
            <a:ext cx="89473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ACFBF-CE5F-4F8F-8551-8AEB3ADF3107}"/>
              </a:ext>
            </a:extLst>
          </p:cNvPr>
          <p:cNvSpPr txBox="1"/>
          <p:nvPr/>
        </p:nvSpPr>
        <p:spPr>
          <a:xfrm>
            <a:off x="8249267" y="39982"/>
            <a:ext cx="89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78980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2281436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ви се налага да правите по-сложни форми със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тагът, можете да използвате някой от различните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инструменти, които са направени за по-лесно създаване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map.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Примерен инструмент: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https://www.image-map.net/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04640-4CA3-4995-B745-651009570D92}"/>
              </a:ext>
            </a:extLst>
          </p:cNvPr>
          <p:cNvSpPr/>
          <p:nvPr/>
        </p:nvSpPr>
        <p:spPr>
          <a:xfrm>
            <a:off x="8249267" y="0"/>
            <a:ext cx="894734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F1F56-E7F1-4F59-BB41-95DBF5003FE5}"/>
              </a:ext>
            </a:extLst>
          </p:cNvPr>
          <p:cNvSpPr txBox="1"/>
          <p:nvPr/>
        </p:nvSpPr>
        <p:spPr>
          <a:xfrm>
            <a:off x="8249267" y="39982"/>
            <a:ext cx="89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Image map</a:t>
            </a:r>
          </a:p>
        </p:txBody>
      </p:sp>
    </p:spTree>
    <p:extLst>
      <p:ext uri="{BB962C8B-B14F-4D97-AF65-F5344CB8AC3E}">
        <p14:creationId xmlns:p14="http://schemas.microsoft.com/office/powerpoint/2010/main" val="265816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139319" y="2258095"/>
            <a:ext cx="280397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Въведение в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6763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625252"/>
            <a:ext cx="8496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работим по даден проект, винаги е хубаво да имаме резервно копие на файловете с които работим.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множество причини, поради които бихме имали нужда от възстановяване на даден файл.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Дали поради човешка грешка, или повреда по компютъра, с който работите, да имаме възможност да си възстановим  проекта до последна работеща версия е изключително полезно.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решаването на този проблем се използват така наречените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“code repository”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“source code repository”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repository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софтуери. Някой от най-често използваните са:</a:t>
            </a:r>
          </a:p>
        </p:txBody>
      </p:sp>
      <p:pic>
        <p:nvPicPr>
          <p:cNvPr id="2050" name="Picture 2" descr="https://subversion.apache.org/images/svn-name-banner.jpg">
            <a:hlinkClick r:id="rId3"/>
            <a:extLst>
              <a:ext uri="{FF2B5EF4-FFF2-40B4-BE49-F238E27FC236}">
                <a16:creationId xmlns:a16="http://schemas.microsoft.com/office/drawing/2014/main" id="{38F9D61F-660E-4E14-A209-2AA3F9BE3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69167"/>
            <a:ext cx="1656184" cy="4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CECD3391-936B-48EF-9D47-FDF93473FEE8}"/>
              </a:ext>
            </a:extLst>
          </p:cNvPr>
          <p:cNvSpPr txBox="1"/>
          <p:nvPr/>
        </p:nvSpPr>
        <p:spPr>
          <a:xfrm>
            <a:off x="1259632" y="37638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SVN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89ADC395-6493-46FC-9E47-C485D4F89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03913"/>
            <a:ext cx="1335782" cy="558600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8A6E291B-3721-48C0-AE79-E41A1EF70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26" y="3145532"/>
            <a:ext cx="1898855" cy="523264"/>
          </a:xfrm>
          <a:prstGeom prst="rect">
            <a:avLst/>
          </a:prstGeom>
        </p:spPr>
      </p:pic>
      <p:sp>
        <p:nvSpPr>
          <p:cNvPr id="15" name="TextBox 14">
            <a:hlinkClick r:id="rId7"/>
            <a:extLst>
              <a:ext uri="{FF2B5EF4-FFF2-40B4-BE49-F238E27FC236}">
                <a16:creationId xmlns:a16="http://schemas.microsoft.com/office/drawing/2014/main" id="{20352DF2-DE40-4749-ACC3-3B0A885550E6}"/>
              </a:ext>
            </a:extLst>
          </p:cNvPr>
          <p:cNvSpPr txBox="1"/>
          <p:nvPr/>
        </p:nvSpPr>
        <p:spPr>
          <a:xfrm>
            <a:off x="6637721" y="376381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TFS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2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913284"/>
            <a:ext cx="84969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Най-широко разпространен 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че в следващите слайдове ще разгледаме него.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Какви функционалности предоставя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Съхранява кода ви на отделен сървър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лесен начин на възстановяване на всяко едно състояние на кода, когато ни е необходимо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Разрешава на няколко човека да работят по един и същ проект без да си пречат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Разрешава на няколко човека да работят по един и същ файл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Дава възможност за създаване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branch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структура, чрез която могат да се разработван няколко различни версии на даден проект паралелно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локално копие на цялото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което е напълно функционално дори и 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offline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режим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5707DB-BD2E-4188-8FD7-47D93854289C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049D8D-0129-4027-86B7-3C0E48807768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37BEB-548D-4913-B063-0D0964710760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3074C-9608-4A6C-A23E-F662A28D36A6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21241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2970200" y="2258095"/>
            <a:ext cx="314220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Embedding content</a:t>
            </a:r>
          </a:p>
        </p:txBody>
      </p:sp>
    </p:spTree>
    <p:extLst>
      <p:ext uri="{BB962C8B-B14F-4D97-AF65-F5344CB8AC3E}">
        <p14:creationId xmlns:p14="http://schemas.microsoft.com/office/powerpoint/2010/main" val="355691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625252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живее на две места едновременно.</a:t>
            </a:r>
          </a:p>
          <a:p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Първото място 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сървъра, а второто е на локалните машини на потребителите.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всеки един момент, версията на кода на сървъра и клиентите може да е различна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5512-EA8D-4D89-8281-AE9F74040326}"/>
              </a:ext>
            </a:extLst>
          </p:cNvPr>
          <p:cNvSpPr/>
          <p:nvPr/>
        </p:nvSpPr>
        <p:spPr>
          <a:xfrm>
            <a:off x="3319054" y="2641476"/>
            <a:ext cx="2016224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Git server</a:t>
            </a:r>
            <a:endParaRPr lang="bg-BG" dirty="0"/>
          </a:p>
          <a:p>
            <a:pPr algn="r"/>
            <a:r>
              <a:rPr lang="en-US" dirty="0"/>
              <a:t>version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64F92-BAF3-434C-835A-9F8D768D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16" y="2785492"/>
            <a:ext cx="442609" cy="34971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9605D0-0D24-40BE-837D-BD034BB0B010}"/>
              </a:ext>
            </a:extLst>
          </p:cNvPr>
          <p:cNvSpPr/>
          <p:nvPr/>
        </p:nvSpPr>
        <p:spPr>
          <a:xfrm>
            <a:off x="467544" y="1993404"/>
            <a:ext cx="1944216" cy="576064"/>
          </a:xfrm>
          <a:prstGeom prst="roundRect">
            <a:avLst/>
          </a:prstGeom>
          <a:solidFill>
            <a:srgbClr val="1A72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1</a:t>
            </a:r>
            <a:endParaRPr lang="bg-BG" dirty="0"/>
          </a:p>
          <a:p>
            <a:pPr algn="r"/>
            <a:r>
              <a:rPr lang="en-US" dirty="0"/>
              <a:t>version 2.0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BD39A-9160-40F3-921C-81CC12F8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55609"/>
            <a:ext cx="432048" cy="4320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15F293-09DC-4C18-BA52-894D2ABF0E27}"/>
              </a:ext>
            </a:extLst>
          </p:cNvPr>
          <p:cNvSpPr/>
          <p:nvPr/>
        </p:nvSpPr>
        <p:spPr>
          <a:xfrm>
            <a:off x="467544" y="3865612"/>
            <a:ext cx="1944216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2</a:t>
            </a:r>
            <a:endParaRPr lang="bg-BG" dirty="0"/>
          </a:p>
          <a:p>
            <a:pPr algn="r"/>
            <a:r>
              <a:rPr lang="en-US" dirty="0"/>
              <a:t>version 3.0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11E3B8-5B01-402A-AA3A-AB8428CA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27817"/>
            <a:ext cx="432048" cy="43204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E85F43-A98F-45B1-BA64-27286B741DA1}"/>
              </a:ext>
            </a:extLst>
          </p:cNvPr>
          <p:cNvSpPr/>
          <p:nvPr/>
        </p:nvSpPr>
        <p:spPr>
          <a:xfrm>
            <a:off x="6300192" y="2667091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3</a:t>
            </a:r>
            <a:endParaRPr lang="bg-BG" dirty="0"/>
          </a:p>
          <a:p>
            <a:pPr algn="r"/>
            <a:r>
              <a:rPr lang="en-US" dirty="0"/>
              <a:t>version 4.0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7CEC9F-C77B-492D-BB0D-304FA3CD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29296"/>
            <a:ext cx="432048" cy="432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018DA5-BF51-435E-9D8F-ADD7EE4C735E}"/>
              </a:ext>
            </a:extLst>
          </p:cNvPr>
          <p:cNvSpPr txBox="1"/>
          <p:nvPr/>
        </p:nvSpPr>
        <p:spPr>
          <a:xfrm>
            <a:off x="467544" y="44930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57753-8665-408B-876A-E828553839AD}"/>
              </a:ext>
            </a:extLst>
          </p:cNvPr>
          <p:cNvSpPr txBox="1"/>
          <p:nvPr/>
        </p:nvSpPr>
        <p:spPr>
          <a:xfrm>
            <a:off x="467544" y="259062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по-стара версия от тази на сървъра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EA25D-28EF-4138-889C-099D257B9574}"/>
              </a:ext>
            </a:extLst>
          </p:cNvPr>
          <p:cNvSpPr txBox="1"/>
          <p:nvPr/>
        </p:nvSpPr>
        <p:spPr>
          <a:xfrm>
            <a:off x="6313126" y="326431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по-нова версия от тази на сървъра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F3706C-7BA9-4E36-98D4-EA1D908F5AC8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 flipV="1">
            <a:off x="2411760" y="2929508"/>
            <a:ext cx="907294" cy="1224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4927D48-AA8A-4B3C-ADED-77F97D3D56C0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8B2C5-D91F-42D1-9FC9-ADC8501CFFE6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63937-438F-4E31-A7C1-977D6A0D07DD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AFEB86-21C8-4814-8A0E-BB6E5F0F73CB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092989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954840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всяко едно време, можете да си изтеглите последната версия, която е на сървъра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5512-EA8D-4D89-8281-AE9F74040326}"/>
              </a:ext>
            </a:extLst>
          </p:cNvPr>
          <p:cNvSpPr/>
          <p:nvPr/>
        </p:nvSpPr>
        <p:spPr>
          <a:xfrm>
            <a:off x="3319054" y="2641476"/>
            <a:ext cx="2016224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Git server</a:t>
            </a:r>
            <a:endParaRPr lang="bg-BG" dirty="0"/>
          </a:p>
          <a:p>
            <a:pPr algn="r"/>
            <a:r>
              <a:rPr lang="en-US" dirty="0"/>
              <a:t>version 3.0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64F92-BAF3-434C-835A-9F8D768D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16" y="2785492"/>
            <a:ext cx="442609" cy="34971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9605D0-0D24-40BE-837D-BD034BB0B010}"/>
              </a:ext>
            </a:extLst>
          </p:cNvPr>
          <p:cNvSpPr/>
          <p:nvPr/>
        </p:nvSpPr>
        <p:spPr>
          <a:xfrm>
            <a:off x="467544" y="1993404"/>
            <a:ext cx="1944216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1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3</a:t>
            </a:r>
            <a:r>
              <a:rPr lang="en-US" dirty="0"/>
              <a:t>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BD39A-9160-40F3-921C-81CC12F8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55609"/>
            <a:ext cx="432048" cy="4320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15F293-09DC-4C18-BA52-894D2ABF0E27}"/>
              </a:ext>
            </a:extLst>
          </p:cNvPr>
          <p:cNvSpPr/>
          <p:nvPr/>
        </p:nvSpPr>
        <p:spPr>
          <a:xfrm>
            <a:off x="467544" y="3865612"/>
            <a:ext cx="1944216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2</a:t>
            </a:r>
            <a:endParaRPr lang="bg-BG" dirty="0"/>
          </a:p>
          <a:p>
            <a:pPr algn="r"/>
            <a:r>
              <a:rPr lang="en-US" dirty="0"/>
              <a:t>version 3.0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11E3B8-5B01-402A-AA3A-AB8428CA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27817"/>
            <a:ext cx="432048" cy="43204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E85F43-A98F-45B1-BA64-27286B741DA1}"/>
              </a:ext>
            </a:extLst>
          </p:cNvPr>
          <p:cNvSpPr/>
          <p:nvPr/>
        </p:nvSpPr>
        <p:spPr>
          <a:xfrm>
            <a:off x="6300192" y="2667091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3</a:t>
            </a:r>
            <a:endParaRPr lang="bg-BG" dirty="0"/>
          </a:p>
          <a:p>
            <a:pPr algn="r"/>
            <a:r>
              <a:rPr lang="en-US" dirty="0"/>
              <a:t>version 4.0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7CEC9F-C77B-492D-BB0D-304FA3CD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29296"/>
            <a:ext cx="432048" cy="4320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018DA5-BF51-435E-9D8F-ADD7EE4C735E}"/>
              </a:ext>
            </a:extLst>
          </p:cNvPr>
          <p:cNvSpPr txBox="1"/>
          <p:nvPr/>
        </p:nvSpPr>
        <p:spPr>
          <a:xfrm>
            <a:off x="467544" y="44930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9EA25D-28EF-4138-889C-099D257B9574}"/>
              </a:ext>
            </a:extLst>
          </p:cNvPr>
          <p:cNvSpPr txBox="1"/>
          <p:nvPr/>
        </p:nvSpPr>
        <p:spPr>
          <a:xfrm>
            <a:off x="6313126" y="326431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по-нова версия от тази на сървъра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84946-552E-44EA-B0C6-DE930A9FAC89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flipH="1" flipV="1">
            <a:off x="2411760" y="2281436"/>
            <a:ext cx="90729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002BFE-3EBE-4A46-A427-C4259B9F9493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2411760" y="2929508"/>
            <a:ext cx="907294" cy="12241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0CC10F-A878-40F0-8901-0D3BC55479A0}"/>
              </a:ext>
            </a:extLst>
          </p:cNvPr>
          <p:cNvSpPr txBox="1"/>
          <p:nvPr/>
        </p:nvSpPr>
        <p:spPr>
          <a:xfrm>
            <a:off x="467544" y="26203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52766F-837A-4E86-A7FC-44813C12647F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C4B5D1-9B0C-44B0-8729-5CB844FE768B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E53361-FC46-4459-BA7A-17EE5D5B8294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A2DA83-F0B1-4CE3-8FFF-CD7119DD45FE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64778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954840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завършите промените си, можете да ги пратите към сървъра, така че да обновите неговата версия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5512-EA8D-4D89-8281-AE9F74040326}"/>
              </a:ext>
            </a:extLst>
          </p:cNvPr>
          <p:cNvSpPr/>
          <p:nvPr/>
        </p:nvSpPr>
        <p:spPr>
          <a:xfrm>
            <a:off x="3319054" y="2641476"/>
            <a:ext cx="2016224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Git server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4</a:t>
            </a:r>
            <a:r>
              <a:rPr lang="en-US" dirty="0"/>
              <a:t>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64F92-BAF3-434C-835A-9F8D768D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16" y="2785492"/>
            <a:ext cx="442609" cy="34971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9605D0-0D24-40BE-837D-BD034BB0B010}"/>
              </a:ext>
            </a:extLst>
          </p:cNvPr>
          <p:cNvSpPr/>
          <p:nvPr/>
        </p:nvSpPr>
        <p:spPr>
          <a:xfrm>
            <a:off x="467544" y="1993404"/>
            <a:ext cx="1944216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1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3</a:t>
            </a:r>
            <a:r>
              <a:rPr lang="en-US" dirty="0"/>
              <a:t>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BD39A-9160-40F3-921C-81CC12F8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55609"/>
            <a:ext cx="432048" cy="4320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15F293-09DC-4C18-BA52-894D2ABF0E27}"/>
              </a:ext>
            </a:extLst>
          </p:cNvPr>
          <p:cNvSpPr/>
          <p:nvPr/>
        </p:nvSpPr>
        <p:spPr>
          <a:xfrm>
            <a:off x="467544" y="3865612"/>
            <a:ext cx="1944216" cy="576064"/>
          </a:xfrm>
          <a:prstGeom prst="roundRect">
            <a:avLst/>
          </a:prstGeom>
          <a:solidFill>
            <a:srgbClr val="FA5A3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2</a:t>
            </a:r>
            <a:endParaRPr lang="bg-BG" dirty="0"/>
          </a:p>
          <a:p>
            <a:pPr algn="r"/>
            <a:r>
              <a:rPr lang="en-US" dirty="0"/>
              <a:t>version 3.0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11E3B8-5B01-402A-AA3A-AB8428CA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27817"/>
            <a:ext cx="432048" cy="43204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E85F43-A98F-45B1-BA64-27286B741DA1}"/>
              </a:ext>
            </a:extLst>
          </p:cNvPr>
          <p:cNvSpPr/>
          <p:nvPr/>
        </p:nvSpPr>
        <p:spPr>
          <a:xfrm>
            <a:off x="6300192" y="2667091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3</a:t>
            </a:r>
            <a:endParaRPr lang="bg-BG" dirty="0"/>
          </a:p>
          <a:p>
            <a:pPr algn="r"/>
            <a:r>
              <a:rPr lang="en-US" dirty="0"/>
              <a:t>version 4.0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7CEC9F-C77B-492D-BB0D-304FA3CD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29296"/>
            <a:ext cx="432048" cy="4320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357753-8665-408B-876A-E828553839AD}"/>
              </a:ext>
            </a:extLst>
          </p:cNvPr>
          <p:cNvSpPr txBox="1"/>
          <p:nvPr/>
        </p:nvSpPr>
        <p:spPr>
          <a:xfrm>
            <a:off x="467544" y="259062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по-стара версия от тази на сървъра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255F5-1899-476A-99F4-8B5309EFE2F4}"/>
              </a:ext>
            </a:extLst>
          </p:cNvPr>
          <p:cNvSpPr txBox="1"/>
          <p:nvPr/>
        </p:nvSpPr>
        <p:spPr>
          <a:xfrm>
            <a:off x="6290106" y="331423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F5FB00-5657-476F-B7D0-5E63B4258C0B}"/>
              </a:ext>
            </a:extLst>
          </p:cNvPr>
          <p:cNvSpPr txBox="1"/>
          <p:nvPr/>
        </p:nvSpPr>
        <p:spPr>
          <a:xfrm>
            <a:off x="467544" y="4446709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по-стара версия от тази на сървъра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FF6D1EE-B334-41FA-9885-AFEF7E1CFD3C}"/>
              </a:ext>
            </a:extLst>
          </p:cNvPr>
          <p:cNvCxnSpPr>
            <a:stCxn id="19" idx="1"/>
            <a:endCxn id="12" idx="3"/>
          </p:cNvCxnSpPr>
          <p:nvPr/>
        </p:nvCxnSpPr>
        <p:spPr>
          <a:xfrm flipH="1" flipV="1">
            <a:off x="5335278" y="2929508"/>
            <a:ext cx="964914" cy="25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F0FA051-0CBD-424E-B2AD-9635FC4C0CAF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B2CD74-9F2D-4A90-9622-43E66539C4D2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0AD618-D864-4816-B669-1D796FC64233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1B2AC-6463-4F1C-8C0E-118853BD0C48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96462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954840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ни се налага, можем да синхронизираме всички потребители със сървъра, за да може всяка една машина да има последната версия на кода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AB5512-EA8D-4D89-8281-AE9F74040326}"/>
              </a:ext>
            </a:extLst>
          </p:cNvPr>
          <p:cNvSpPr/>
          <p:nvPr/>
        </p:nvSpPr>
        <p:spPr>
          <a:xfrm>
            <a:off x="3319054" y="2641476"/>
            <a:ext cx="2016224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Git server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4</a:t>
            </a:r>
            <a:r>
              <a:rPr lang="en-US" dirty="0"/>
              <a:t>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964F92-BAF3-434C-835A-9F8D768D8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16" y="2785492"/>
            <a:ext cx="442609" cy="34971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9605D0-0D24-40BE-837D-BD034BB0B010}"/>
              </a:ext>
            </a:extLst>
          </p:cNvPr>
          <p:cNvSpPr/>
          <p:nvPr/>
        </p:nvSpPr>
        <p:spPr>
          <a:xfrm>
            <a:off x="467544" y="1993404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1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4</a:t>
            </a:r>
            <a:r>
              <a:rPr lang="en-US" dirty="0"/>
              <a:t>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BD39A-9160-40F3-921C-81CC12F8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55609"/>
            <a:ext cx="432048" cy="4320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15F293-09DC-4C18-BA52-894D2ABF0E27}"/>
              </a:ext>
            </a:extLst>
          </p:cNvPr>
          <p:cNvSpPr/>
          <p:nvPr/>
        </p:nvSpPr>
        <p:spPr>
          <a:xfrm>
            <a:off x="467544" y="3865612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2</a:t>
            </a:r>
            <a:endParaRPr lang="bg-BG" dirty="0"/>
          </a:p>
          <a:p>
            <a:pPr algn="r"/>
            <a:r>
              <a:rPr lang="en-US" dirty="0"/>
              <a:t>version </a:t>
            </a:r>
            <a:r>
              <a:rPr lang="bg-BG" dirty="0"/>
              <a:t>4</a:t>
            </a:r>
            <a:r>
              <a:rPr lang="en-US" dirty="0"/>
              <a:t>.0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11E3B8-5B01-402A-AA3A-AB8428CA5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27817"/>
            <a:ext cx="432048" cy="43204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E85F43-A98F-45B1-BA64-27286B741DA1}"/>
              </a:ext>
            </a:extLst>
          </p:cNvPr>
          <p:cNvSpPr/>
          <p:nvPr/>
        </p:nvSpPr>
        <p:spPr>
          <a:xfrm>
            <a:off x="6300192" y="2667091"/>
            <a:ext cx="1944216" cy="576064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dev 3</a:t>
            </a:r>
            <a:endParaRPr lang="bg-BG" dirty="0"/>
          </a:p>
          <a:p>
            <a:pPr algn="r"/>
            <a:r>
              <a:rPr lang="en-US" dirty="0"/>
              <a:t>version 4.0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7CEC9F-C77B-492D-BB0D-304FA3CD3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29296"/>
            <a:ext cx="432048" cy="432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E255F5-1899-476A-99F4-8B5309EFE2F4}"/>
              </a:ext>
            </a:extLst>
          </p:cNvPr>
          <p:cNvSpPr txBox="1"/>
          <p:nvPr/>
        </p:nvSpPr>
        <p:spPr>
          <a:xfrm>
            <a:off x="6290106" y="331423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ACC058-1D40-4DF1-9086-760331C764D9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5335278" y="2929508"/>
            <a:ext cx="964914" cy="25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1ADD0D-6D14-4FBF-A47E-13402A9D4984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flipH="1" flipV="1">
            <a:off x="2411760" y="2281436"/>
            <a:ext cx="90729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CF0410-E44D-476D-A1DF-BFFB58820D07}"/>
              </a:ext>
            </a:extLst>
          </p:cNvPr>
          <p:cNvCxnSpPr>
            <a:stCxn id="12" idx="1"/>
            <a:endCxn id="15" idx="3"/>
          </p:cNvCxnSpPr>
          <p:nvPr/>
        </p:nvCxnSpPr>
        <p:spPr>
          <a:xfrm flipH="1">
            <a:off x="2411760" y="2929508"/>
            <a:ext cx="907294" cy="12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DCA505-2ED4-430D-9589-5D64E472175C}"/>
              </a:ext>
            </a:extLst>
          </p:cNvPr>
          <p:cNvSpPr txBox="1"/>
          <p:nvPr/>
        </p:nvSpPr>
        <p:spPr>
          <a:xfrm>
            <a:off x="467544" y="262816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BF08D-D341-4DEF-A10A-7BF04E988A0B}"/>
              </a:ext>
            </a:extLst>
          </p:cNvPr>
          <p:cNvSpPr txBox="1"/>
          <p:nvPr/>
        </p:nvSpPr>
        <p:spPr>
          <a:xfrm>
            <a:off x="481912" y="4493939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синхрон със сървъра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72B536-25A3-4DB5-B0C0-36E8B3DF4461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D48941-019E-4FAA-AC67-92103E558AF4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A14CD2-463E-45A6-9FA0-9D6DAD97565F}"/>
              </a:ext>
            </a:extLst>
          </p:cNvPr>
          <p:cNvSpPr/>
          <p:nvPr/>
        </p:nvSpPr>
        <p:spPr>
          <a:xfrm>
            <a:off x="8018371" y="0"/>
            <a:ext cx="1125629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221CE4-9A0F-490A-BD51-8C94EBC32ACE}"/>
              </a:ext>
            </a:extLst>
          </p:cNvPr>
          <p:cNvSpPr txBox="1"/>
          <p:nvPr/>
        </p:nvSpPr>
        <p:spPr>
          <a:xfrm>
            <a:off x="8018371" y="3998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99744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841276"/>
            <a:ext cx="84969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 от най-разпространените сайтове, предоставящи безплатен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сървър 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Github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трябва да си направите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account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 да може да си качвате кода на сървъра им.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Независимо, че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софтуер, който можете да си инсталирате на компютрите, чрез който ще можете лесно да работите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-то, ние ще нагласим нашите компютри по такъв начин, че да работят със всеки един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сървър.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целта, ще ни трябва да инсталираме две парчета софтуер.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Първото е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Него можете да го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изтеглите от тук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теория само това е достатъчно за да работим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но този софтуер не предоставя лесен интерфейс за работа със дадено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получим по-лесен начин за работа, можем да си изтеглим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TortoiseGIT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време на инсталацията и на двата софтуер, можете да давате само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бутона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807D1F-1E8D-4F84-80E3-0F855FA5B89B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55360-8F0B-4BA6-A4C0-48377E8A8108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2437F-69EE-4A5E-8358-CEFC3A489B3C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6437F9-2F94-4C22-B1DE-C165FC2E791B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80675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395536" y="841276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сте си направили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account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трябва да създадете проект: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DAB03-2BAA-4884-B946-DB52FE5A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49388"/>
            <a:ext cx="7489488" cy="25421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B2DBDB-4557-4810-B0D4-9C50BD069F94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7F78F-2A00-47AD-B17C-7E046FA318DF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1D1B0-66DA-499D-B7F9-A047A49A762A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5DFB9-67C0-45EC-AFF2-6F8BD47CA614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59236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BF65A-0A8B-479F-8ABB-A4E00D4E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417340"/>
            <a:ext cx="5040926" cy="3350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1E8554-8428-44C7-BAD1-D12674E54BF6}"/>
              </a:ext>
            </a:extLst>
          </p:cNvPr>
          <p:cNvSpPr txBox="1"/>
          <p:nvPr/>
        </p:nvSpPr>
        <p:spPr>
          <a:xfrm>
            <a:off x="395536" y="841276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Попълнете формата и създайте ново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0E941B-005F-4DBB-8E76-D49A7A13FFD6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2A7B8-EA93-4314-8DC0-B0DE8333D4B8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DCA41B-7D4A-48ED-B566-B9A4E114EB0C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4A0D6-5EF6-4F72-B3B5-BCE460BCF2BE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78982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5CA48-C999-4CB9-ACC3-AD47E9F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21396"/>
            <a:ext cx="7110374" cy="2601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3F3194-A601-4CFB-A47A-B8034957C364}"/>
              </a:ext>
            </a:extLst>
          </p:cNvPr>
          <p:cNvSpPr txBox="1"/>
          <p:nvPr/>
        </p:nvSpPr>
        <p:spPr>
          <a:xfrm>
            <a:off x="395536" y="841276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Копирайте линкът към новото ви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63481-8EA1-48D6-9DF9-79F6A956DB9A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EA7EA-B0D2-456E-9BB5-9933CE262E72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FC44C5-7CEF-4480-94C6-05E408D48434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E62E9-2FE0-49CE-AB99-FB0976BE47CB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0929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3F3194-A601-4CFB-A47A-B8034957C364}"/>
              </a:ext>
            </a:extLst>
          </p:cNvPr>
          <p:cNvSpPr txBox="1"/>
          <p:nvPr/>
        </p:nvSpPr>
        <p:spPr>
          <a:xfrm>
            <a:off x="395536" y="841276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файловия </a:t>
            </a:r>
            <a:r>
              <a:rPr lang="bg-BG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експлорер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създайте си папка, която ще ви държи всички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та. 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това дайте десен бутон и изберете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Clone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24386-DD8D-4EC9-8C9F-1578C214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89348"/>
            <a:ext cx="3125846" cy="35018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E1B58-DA4D-4930-BC5B-A58D13484E3D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B7DB8-766E-4D8C-AE8B-FD9C74BD1318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FFD2FF-C2CD-4C90-B096-8BA67F62F475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FE405-D7E5-4C9F-827F-049EC83E6A29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833904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C1F53-5274-40CB-ABA3-03E1F468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23998"/>
            <a:ext cx="3843997" cy="2742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8C3C3-7778-4B12-AF3D-E2A91D308D0C}"/>
              </a:ext>
            </a:extLst>
          </p:cNvPr>
          <p:cNvSpPr txBox="1"/>
          <p:nvPr/>
        </p:nvSpPr>
        <p:spPr>
          <a:xfrm>
            <a:off x="395536" y="841276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Поставете копирания линк във полето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потвърдете модалния прозорец.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A390C-3DF3-4C26-AB4B-1AD33A0B18B6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310B6-B1C3-4FF0-97D7-762478B2A4C3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9486F6-950C-45A2-94EA-ED30F11D7F1E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BEB70-E04E-4501-9348-C3BF7E7FF1C8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255822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7709633" y="0"/>
            <a:ext cx="143436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7709633" y="39982"/>
            <a:ext cx="1434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Embedding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467544" y="1129308"/>
            <a:ext cx="8280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винаги е възможно да поставим цялото съдържание на един сайт, на нашия сървър. Понякога се налага да заредим дадена информация от чужд сървър.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става на въпрос за изображение, в общия случай ни трябва само адрес на снимката, който да поставим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src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атрибута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&lt;img&gt;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винаги зареждането на съдържание от друг сайт е разрешено. Поради една или друга причина, заявки  между два сайта може да бъдат спрени, както от сървъра на източника на информация, така и от браузъра. 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се избегнат такива проблеми, много сайтове, които предоставят съдържание като видео или аудио, дават и метод за вграждането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тази информация във външен сайт.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Тъй като това не е нещо, което се стандартизира, всеки сайт предоставя своя метод за постигането на това вграждане.</a:t>
            </a:r>
          </a:p>
        </p:txBody>
      </p:sp>
    </p:spTree>
    <p:extLst>
      <p:ext uri="{BB962C8B-B14F-4D97-AF65-F5344CB8AC3E}">
        <p14:creationId xmlns:p14="http://schemas.microsoft.com/office/powerpoint/2010/main" val="2166268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88C3C3-7778-4B12-AF3D-E2A91D308D0C}"/>
              </a:ext>
            </a:extLst>
          </p:cNvPr>
          <p:cNvSpPr txBox="1"/>
          <p:nvPr/>
        </p:nvSpPr>
        <p:spPr>
          <a:xfrm>
            <a:off x="395536" y="841276"/>
            <a:ext cx="8496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Току що създадохте копие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 от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добавите работните файлове в папката, трябва да ги пратим към сървъра.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целта , дайте десен бутон върху папката на вашето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и изберете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Commit -&gt; “master”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A91FC-B6D3-4846-B97F-E1228EB0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762626"/>
            <a:ext cx="2951297" cy="3125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C49AB7-BE98-454D-A3DE-B3479E46DF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BF642-D37B-4F72-AABC-A1A77B3A1F8B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DD7E5C-E41A-4AA6-8F4B-23A2CE18D7C9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AE705-FEB0-4CDD-997F-B466F766BA98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75220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88C3C3-7778-4B12-AF3D-E2A91D308D0C}"/>
              </a:ext>
            </a:extLst>
          </p:cNvPr>
          <p:cNvSpPr txBox="1"/>
          <p:nvPr/>
        </p:nvSpPr>
        <p:spPr>
          <a:xfrm>
            <a:off x="395536" y="841276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появилия се екран, поставете коментар, описващ какви са ви промените.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Подсигурете, че всички файлове са маркирани от списъка долу и натиснете бутона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commit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68B8CD-457E-4F99-A6C7-E39C8DC1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33364"/>
            <a:ext cx="3412257" cy="3336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5605E6-2539-4C3A-8932-B6F1B7483812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A4079-F2A2-4D2E-B368-16DF0E3AAFDB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3AC533-04DF-44C1-B172-D4DD7B3F4055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D0AB2-F8F7-43BF-9AC9-4FDFE69452DE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61843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FF76EE-9786-4D70-A191-B410853B24DC}"/>
              </a:ext>
            </a:extLst>
          </p:cNvPr>
          <p:cNvSpPr txBox="1"/>
          <p:nvPr/>
        </p:nvSpPr>
        <p:spPr>
          <a:xfrm>
            <a:off x="395536" y="841276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Това, което направихме до момента, е да запишем вашите промени във локаното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repo.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изпратим промените си към сървъра, трябва да изпълним командата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Push.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Дайте десен бутон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папката, след това изберете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TurtoiseGit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-&gt; Push. 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се появи диалоговия прозорец, директно потвърдете със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OK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02BF8-6D1E-4B89-B07C-CE969BF6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137420"/>
            <a:ext cx="2800672" cy="2853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282312-AACB-4121-A051-AD700C328E36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B4F61-CC0B-4F4A-A9F6-EBB8A0203A24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B7901-952B-43CC-A459-E9A5E814A873}"/>
              </a:ext>
            </a:extLst>
          </p:cNvPr>
          <p:cNvSpPr/>
          <p:nvPr/>
        </p:nvSpPr>
        <p:spPr>
          <a:xfrm>
            <a:off x="8152125" y="0"/>
            <a:ext cx="99187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7D4F6-0FEB-4A32-A08E-0D1820E3CEF5}"/>
              </a:ext>
            </a:extLst>
          </p:cNvPr>
          <p:cNvSpPr txBox="1"/>
          <p:nvPr/>
        </p:nvSpPr>
        <p:spPr>
          <a:xfrm>
            <a:off x="8152125" y="39982"/>
            <a:ext cx="991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Работа с </a:t>
            </a:r>
            <a:r>
              <a:rPr lang="en-US" sz="1200" b="1" dirty="0">
                <a:solidFill>
                  <a:schemeClr val="bg1"/>
                </a:solidFill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34148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3D64A5-7BC6-4C9E-9D73-0FA1DDBAE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4B0B6D-689F-4A4D-8968-31B3B73A4D05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6223-4AB7-4E67-89EA-CB99928ABDA8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B7AD3-D1D6-4C79-B04B-9F695F79CD09}"/>
              </a:ext>
            </a:extLst>
          </p:cNvPr>
          <p:cNvSpPr txBox="1"/>
          <p:nvPr/>
        </p:nvSpPr>
        <p:spPr>
          <a:xfrm>
            <a:off x="2906293" y="2211169"/>
            <a:ext cx="30861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Домашно задание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83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31F60-99F4-4E84-A9C9-7C41F5F54DCA}"/>
              </a:ext>
            </a:extLst>
          </p:cNvPr>
          <p:cNvSpPr txBox="1"/>
          <p:nvPr/>
        </p:nvSpPr>
        <p:spPr>
          <a:xfrm>
            <a:off x="333780" y="1705372"/>
            <a:ext cx="84969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Направете сайт, който да има следните секции:</a:t>
            </a: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Заглавна страница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заглавната страница трябва да можете да се пренасочвате към под-страница обвързани със отделните планети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Галерия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страница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Изображенията можете да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изтеглите от тук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90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31F60-99F4-4E84-A9C9-7C41F5F54DCA}"/>
              </a:ext>
            </a:extLst>
          </p:cNvPr>
          <p:cNvSpPr txBox="1"/>
          <p:nvPr/>
        </p:nvSpPr>
        <p:spPr>
          <a:xfrm>
            <a:off x="333780" y="481236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Заглавна страница: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83DD5-8482-4115-9313-67DF7C73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37" y="913284"/>
            <a:ext cx="5848454" cy="3787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E7B442-B9C1-49B3-AD06-78335B2046B8}"/>
              </a:ext>
            </a:extLst>
          </p:cNvPr>
          <p:cNvSpPr txBox="1"/>
          <p:nvPr/>
        </p:nvSpPr>
        <p:spPr>
          <a:xfrm>
            <a:off x="6589489" y="2006718"/>
            <a:ext cx="20198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списъка, трябва да можете да достигате до страниците със планетите и чрез </a:t>
            </a:r>
            <a:r>
              <a:rPr lang="bg-BG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кликане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върху  съответната планета от картинката</a:t>
            </a:r>
          </a:p>
        </p:txBody>
      </p:sp>
    </p:spTree>
    <p:extLst>
      <p:ext uri="{BB962C8B-B14F-4D97-AF65-F5344CB8AC3E}">
        <p14:creationId xmlns:p14="http://schemas.microsoft.com/office/powerpoint/2010/main" val="157212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31F60-99F4-4E84-A9C9-7C41F5F54DCA}"/>
              </a:ext>
            </a:extLst>
          </p:cNvPr>
          <p:cNvSpPr txBox="1"/>
          <p:nvPr/>
        </p:nvSpPr>
        <p:spPr>
          <a:xfrm>
            <a:off x="333780" y="561582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Страници с планети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7B442-B9C1-49B3-AD06-78335B2046B8}"/>
              </a:ext>
            </a:extLst>
          </p:cNvPr>
          <p:cNvSpPr txBox="1"/>
          <p:nvPr/>
        </p:nvSpPr>
        <p:spPr>
          <a:xfrm>
            <a:off x="6589489" y="1743216"/>
            <a:ext cx="20198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поне 3 страници с планети.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една от тях поставете видео от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youtube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друга използвайте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&lt;video&gt;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третата импровизирайте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D579-DCBC-475E-8AE4-BB4BE570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29308"/>
            <a:ext cx="5698236" cy="3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31F60-99F4-4E84-A9C9-7C41F5F54DCA}"/>
              </a:ext>
            </a:extLst>
          </p:cNvPr>
          <p:cNvSpPr txBox="1"/>
          <p:nvPr/>
        </p:nvSpPr>
        <p:spPr>
          <a:xfrm>
            <a:off x="333780" y="577838"/>
            <a:ext cx="849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Галерия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917BF-12AD-41F9-A74C-C5E789052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26763"/>
            <a:ext cx="6090026" cy="39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93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7F97B-24E9-4181-8D9E-E0C8DFC8D057}"/>
              </a:ext>
            </a:extLst>
          </p:cNvPr>
          <p:cNvSpPr/>
          <p:nvPr/>
        </p:nvSpPr>
        <p:spPr>
          <a:xfrm>
            <a:off x="0" y="-22820"/>
            <a:ext cx="32581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2E3D1-D312-4D67-8AB8-E9C115C77C20}"/>
              </a:ext>
            </a:extLst>
          </p:cNvPr>
          <p:cNvSpPr txBox="1"/>
          <p:nvPr/>
        </p:nvSpPr>
        <p:spPr>
          <a:xfrm>
            <a:off x="89756" y="24634"/>
            <a:ext cx="325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E0272-618D-47C5-8D0B-E608A932D88B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F35F-55CE-4064-BB94-6AEE06A7A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C31F60-99F4-4E84-A9C9-7C41F5F54DCA}"/>
              </a:ext>
            </a:extLst>
          </p:cNvPr>
          <p:cNvSpPr txBox="1"/>
          <p:nvPr/>
        </p:nvSpPr>
        <p:spPr>
          <a:xfrm>
            <a:off x="333780" y="2281436"/>
            <a:ext cx="849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страницата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us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проявете малко въображение, и създайте форма, която да бъде адекватна в контекста на сайта.</a:t>
            </a:r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поне 5 различни вида 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input&gt;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</a:t>
            </a:r>
          </a:p>
        </p:txBody>
      </p:sp>
    </p:spTree>
    <p:extLst>
      <p:ext uri="{BB962C8B-B14F-4D97-AF65-F5344CB8AC3E}">
        <p14:creationId xmlns:p14="http://schemas.microsoft.com/office/powerpoint/2010/main" val="306313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7709633" y="0"/>
            <a:ext cx="143436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7709633" y="39982"/>
            <a:ext cx="1434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Embedding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467544" y="6972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Вграждане на видео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YouTube: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5F995-B365-4E26-93F9-E11D2B93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58" y="1201316"/>
            <a:ext cx="4591782" cy="3443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037DDF-9F49-4871-B8F6-CC44D003664D}"/>
              </a:ext>
            </a:extLst>
          </p:cNvPr>
          <p:cNvSpPr/>
          <p:nvPr/>
        </p:nvSpPr>
        <p:spPr>
          <a:xfrm>
            <a:off x="4012666" y="4319605"/>
            <a:ext cx="504056" cy="234608"/>
          </a:xfrm>
          <a:prstGeom prst="rect">
            <a:avLst/>
          </a:prstGeom>
          <a:noFill/>
          <a:ln w="38100">
            <a:solidFill>
              <a:srgbClr val="FA5A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53E24-4A71-4596-BC1D-4AA2352639D2}"/>
              </a:ext>
            </a:extLst>
          </p:cNvPr>
          <p:cNvSpPr/>
          <p:nvPr/>
        </p:nvSpPr>
        <p:spPr>
          <a:xfrm>
            <a:off x="5704283" y="4044154"/>
            <a:ext cx="504056" cy="234608"/>
          </a:xfrm>
          <a:prstGeom prst="rect">
            <a:avLst/>
          </a:prstGeom>
          <a:noFill/>
          <a:ln w="38100">
            <a:solidFill>
              <a:srgbClr val="FA5A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C3A816-90B5-45A7-9952-3B917B058875}"/>
              </a:ext>
            </a:extLst>
          </p:cNvPr>
          <p:cNvSpPr/>
          <p:nvPr/>
        </p:nvSpPr>
        <p:spPr>
          <a:xfrm>
            <a:off x="3778894" y="4161458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CCE73C-C020-4679-AB30-5596B9FEA986}"/>
              </a:ext>
            </a:extLst>
          </p:cNvPr>
          <p:cNvSpPr/>
          <p:nvPr/>
        </p:nvSpPr>
        <p:spPr>
          <a:xfrm>
            <a:off x="5551393" y="3847472"/>
            <a:ext cx="305780" cy="305780"/>
          </a:xfrm>
          <a:prstGeom prst="ellipse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727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7709633" y="0"/>
            <a:ext cx="143436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7709633" y="39982"/>
            <a:ext cx="1434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Embedding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467544" y="6972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Вграждане на видео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YouTube: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87B15-EA44-4F4F-8BBF-877C4EF9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427"/>
            <a:ext cx="9144000" cy="35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AD13D-83DB-4262-9CAF-605B3FFE56DA}"/>
              </a:ext>
            </a:extLst>
          </p:cNvPr>
          <p:cNvSpPr/>
          <p:nvPr/>
        </p:nvSpPr>
        <p:spPr>
          <a:xfrm>
            <a:off x="7709633" y="0"/>
            <a:ext cx="143436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35A95-E3E2-4F41-8EE1-823028D9415C}"/>
              </a:ext>
            </a:extLst>
          </p:cNvPr>
          <p:cNvSpPr txBox="1"/>
          <p:nvPr/>
        </p:nvSpPr>
        <p:spPr>
          <a:xfrm>
            <a:off x="7709633" y="39982"/>
            <a:ext cx="1434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Embedding 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467544" y="116868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Кодът, който трябва да добавите към вашата страница е: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F4286-0D34-4DF9-BBAA-8A0501830710}"/>
              </a:ext>
            </a:extLst>
          </p:cNvPr>
          <p:cNvSpPr/>
          <p:nvPr/>
        </p:nvSpPr>
        <p:spPr>
          <a:xfrm>
            <a:off x="-14421" y="1672739"/>
            <a:ext cx="9144000" cy="100811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560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315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src="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https://www.youtube.com/embed/GoW8Tf7hTGA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frameborder="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allow="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autoplay; encrypted-media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 allowfullscreen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7918B-8838-4DD1-A805-F03C1A90D303}"/>
              </a:ext>
            </a:extLst>
          </p:cNvPr>
          <p:cNvSpPr txBox="1"/>
          <p:nvPr/>
        </p:nvSpPr>
        <p:spPr>
          <a:xfrm>
            <a:off x="467544" y="343356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Спазвайки, същата логика, можем да вземем видео от сайтове 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Vimeo, vbox7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SoundCloud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сте ограничени само във аудио и видео, сайтове като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prezi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Google calendar</a:t>
            </a:r>
          </a:p>
        </p:txBody>
      </p:sp>
    </p:spTree>
    <p:extLst>
      <p:ext uri="{BB962C8B-B14F-4D97-AF65-F5344CB8AC3E}">
        <p14:creationId xmlns:p14="http://schemas.microsoft.com/office/powerpoint/2010/main" val="81474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2A779-9434-4E8D-AB57-02E0F42E7D1D}"/>
              </a:ext>
            </a:extLst>
          </p:cNvPr>
          <p:cNvSpPr/>
          <p:nvPr/>
        </p:nvSpPr>
        <p:spPr>
          <a:xfrm>
            <a:off x="0" y="-22820"/>
            <a:ext cx="1835696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A134E-5482-48C2-9C21-C7A17D95B224}"/>
              </a:ext>
            </a:extLst>
          </p:cNvPr>
          <p:cNvSpPr txBox="1"/>
          <p:nvPr/>
        </p:nvSpPr>
        <p:spPr>
          <a:xfrm>
            <a:off x="89756" y="24634"/>
            <a:ext cx="174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858259" y="2258095"/>
            <a:ext cx="136608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Iframe</a:t>
            </a:r>
          </a:p>
        </p:txBody>
      </p:sp>
    </p:spTree>
    <p:extLst>
      <p:ext uri="{BB962C8B-B14F-4D97-AF65-F5344CB8AC3E}">
        <p14:creationId xmlns:p14="http://schemas.microsoft.com/office/powerpoint/2010/main" val="138576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76B513-2D4A-42B6-A133-0F8805243B89}"/>
              </a:ext>
            </a:extLst>
          </p:cNvPr>
          <p:cNvSpPr txBox="1"/>
          <p:nvPr/>
        </p:nvSpPr>
        <p:spPr>
          <a:xfrm>
            <a:off x="467544" y="1122725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се загледате внимателно ще забележите, че всички сайтове предоставящи опцията да се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ва съдържание, използват тагът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&lt;iframe&gt;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F4286-0D34-4DF9-BBAA-8A0501830710}"/>
              </a:ext>
            </a:extLst>
          </p:cNvPr>
          <p:cNvSpPr/>
          <p:nvPr/>
        </p:nvSpPr>
        <p:spPr>
          <a:xfrm>
            <a:off x="-14421" y="1903239"/>
            <a:ext cx="9144000" cy="68070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src="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https://www.youtube.com/embed/GoW8Tf7hTGA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"&gt;&lt;/</a:t>
            </a:r>
            <a:r>
              <a:rPr lang="en-US" b="1" dirty="0">
                <a:solidFill>
                  <a:srgbClr val="0070C0"/>
                </a:solidFill>
              </a:rPr>
              <a:t>iframe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B6876-F584-45EA-86C5-65111A15EB1B}"/>
              </a:ext>
            </a:extLst>
          </p:cNvPr>
          <p:cNvSpPr txBox="1"/>
          <p:nvPr/>
        </p:nvSpPr>
        <p:spPr>
          <a:xfrm>
            <a:off x="467544" y="2841238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Iframe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 използва, когато искаме да заредим съдържание от друг сайт или страница, без това да афектира нашата страница. 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Iframe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предоставя група ограничения, които забраняват на съдържанието вътре 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iframe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да си комуникира по какъвто и да е начин със страницата в която се намира самия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iframe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едновременно защитава вас и сайта, от който зареждате информация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41786E-96DF-429B-9C74-30A43ED44560}"/>
              </a:ext>
            </a:extLst>
          </p:cNvPr>
          <p:cNvSpPr/>
          <p:nvPr/>
        </p:nvSpPr>
        <p:spPr>
          <a:xfrm>
            <a:off x="8541143" y="0"/>
            <a:ext cx="6028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DF1A4-3703-4C39-970B-AF57A7DF3003}"/>
              </a:ext>
            </a:extLst>
          </p:cNvPr>
          <p:cNvSpPr txBox="1"/>
          <p:nvPr/>
        </p:nvSpPr>
        <p:spPr>
          <a:xfrm>
            <a:off x="8541143" y="39982"/>
            <a:ext cx="60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Iframe</a:t>
            </a:r>
          </a:p>
        </p:txBody>
      </p:sp>
    </p:spTree>
    <p:extLst>
      <p:ext uri="{BB962C8B-B14F-4D97-AF65-F5344CB8AC3E}">
        <p14:creationId xmlns:p14="http://schemas.microsoft.com/office/powerpoint/2010/main" val="364033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9554DC-45D0-4B34-A16D-38DEC269C48B}"/>
              </a:ext>
            </a:extLst>
          </p:cNvPr>
          <p:cNvSpPr/>
          <p:nvPr/>
        </p:nvSpPr>
        <p:spPr>
          <a:xfrm>
            <a:off x="0" y="-22820"/>
            <a:ext cx="464400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EAA48-0D68-47CC-B282-274ABBFAF381}"/>
              </a:ext>
            </a:extLst>
          </p:cNvPr>
          <p:cNvSpPr txBox="1"/>
          <p:nvPr/>
        </p:nvSpPr>
        <p:spPr>
          <a:xfrm>
            <a:off x="89756" y="24634"/>
            <a:ext cx="4842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Полезни тагове и трикове в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563AE-0817-48F3-AF67-3CC6DF86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29888"/>
            <a:ext cx="7132320" cy="3504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4F991-FD9C-4845-B21A-5C0A507F128D}"/>
              </a:ext>
            </a:extLst>
          </p:cNvPr>
          <p:cNvSpPr txBox="1"/>
          <p:nvPr/>
        </p:nvSpPr>
        <p:spPr>
          <a:xfrm>
            <a:off x="467544" y="56187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Използвайки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iframe,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заредим няколко различни сайта/страници едновременно.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BE560-29D4-4D89-9157-BA823A2F1142}"/>
              </a:ext>
            </a:extLst>
          </p:cNvPr>
          <p:cNvSpPr/>
          <p:nvPr/>
        </p:nvSpPr>
        <p:spPr>
          <a:xfrm>
            <a:off x="8541143" y="0"/>
            <a:ext cx="6028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E990D3-1A23-4792-8866-E1925766DB67}"/>
              </a:ext>
            </a:extLst>
          </p:cNvPr>
          <p:cNvSpPr txBox="1"/>
          <p:nvPr/>
        </p:nvSpPr>
        <p:spPr>
          <a:xfrm>
            <a:off x="8541143" y="39982"/>
            <a:ext cx="60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Iframe</a:t>
            </a:r>
          </a:p>
        </p:txBody>
      </p:sp>
    </p:spTree>
    <p:extLst>
      <p:ext uri="{BB962C8B-B14F-4D97-AF65-F5344CB8AC3E}">
        <p14:creationId xmlns:p14="http://schemas.microsoft.com/office/powerpoint/2010/main" val="280757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2130</TotalTime>
  <Words>1762</Words>
  <Application>Microsoft Office PowerPoint</Application>
  <PresentationFormat>On-screen Show (16:10)</PresentationFormat>
  <Paragraphs>246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4</cp:revision>
  <dcterms:created xsi:type="dcterms:W3CDTF">2015-10-11T06:58:48Z</dcterms:created>
  <dcterms:modified xsi:type="dcterms:W3CDTF">2018-03-18T07:22:08Z</dcterms:modified>
</cp:coreProperties>
</file>